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66" r:id="rId6"/>
    <p:sldId id="267" r:id="rId7"/>
    <p:sldId id="286" r:id="rId8"/>
    <p:sldId id="287" r:id="rId9"/>
    <p:sldId id="271" r:id="rId10"/>
    <p:sldId id="272" r:id="rId11"/>
    <p:sldId id="273" r:id="rId12"/>
    <p:sldId id="274" r:id="rId13"/>
    <p:sldId id="288" r:id="rId14"/>
    <p:sldId id="276" r:id="rId15"/>
    <p:sldId id="284" r:id="rId16"/>
    <p:sldId id="260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23CE0"/>
    <a:srgbClr val="4275FD"/>
    <a:srgbClr val="FCFCFC"/>
    <a:srgbClr val="D2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-898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83118-89F1-4CF8-A240-165054B6AA33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226B7-40A1-4BAC-A24A-29B3F87BBD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93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903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384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778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25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757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97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757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872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00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02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07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723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18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184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184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226B7-40A1-4BAC-A24A-29B3F87BBD2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74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D250AE-05AB-4EFC-8652-68DC28E5C7C5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C32F5-DE9E-4709-BFDC-19C5624A2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88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D250AE-05AB-4EFC-8652-68DC28E5C7C5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C32F5-DE9E-4709-BFDC-19C5624A2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2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D250AE-05AB-4EFC-8652-68DC28E5C7C5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C32F5-DE9E-4709-BFDC-19C5624A2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97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D250AE-05AB-4EFC-8652-68DC28E5C7C5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C32F5-DE9E-4709-BFDC-19C5624A2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D250AE-05AB-4EFC-8652-68DC28E5C7C5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C32F5-DE9E-4709-BFDC-19C5624A2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58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D250AE-05AB-4EFC-8652-68DC28E5C7C5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C32F5-DE9E-4709-BFDC-19C5624A2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D250AE-05AB-4EFC-8652-68DC28E5C7C5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C32F5-DE9E-4709-BFDC-19C5624A2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7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D250AE-05AB-4EFC-8652-68DC28E5C7C5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C32F5-DE9E-4709-BFDC-19C5624A2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13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D250AE-05AB-4EFC-8652-68DC28E5C7C5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C32F5-DE9E-4709-BFDC-19C5624A2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6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D250AE-05AB-4EFC-8652-68DC28E5C7C5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C32F5-DE9E-4709-BFDC-19C5624A2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0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D250AE-05AB-4EFC-8652-68DC28E5C7C5}" type="datetimeFigureOut">
              <a:rPr lang="zh-CN" altLang="en-US" smtClean="0"/>
              <a:t>2021/8/15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AC32F5-DE9E-4709-BFDC-19C5624A22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551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.xml"/><Relationship Id="rId7" Type="http://schemas.openxmlformats.org/officeDocument/2006/relationships/image" Target="../media/image1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1565" y="-2667000"/>
            <a:ext cx="6858000" cy="12192000"/>
          </a:xfrm>
          <a:prstGeom prst="rect">
            <a:avLst/>
          </a:prstGeom>
        </p:spPr>
      </p:pic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1689110" y="5121507"/>
            <a:ext cx="541898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汇报</a:t>
            </a:r>
            <a:r>
              <a:rPr lang="zh-CN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人：甘国林     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1931575" y="2875002"/>
            <a:ext cx="913266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中国电信</a:t>
            </a:r>
            <a:r>
              <a:rPr lang="en-US" altLang="zh-CN" sz="7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189</a:t>
            </a:r>
            <a:r>
              <a:rPr lang="zh-CN" altLang="en-US" sz="7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项目总结</a:t>
            </a:r>
            <a:endParaRPr lang="en-US" altLang="zh-CN" sz="7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14970" y="1407605"/>
            <a:ext cx="1162050" cy="1162050"/>
          </a:xfrm>
          <a:prstGeom prst="ellipse">
            <a:avLst/>
          </a:prstGeom>
          <a:gradFill flip="none" rotWithShape="1">
            <a:gsLst>
              <a:gs pos="0">
                <a:srgbClr val="4275FD">
                  <a:shade val="30000"/>
                  <a:satMod val="115000"/>
                </a:srgbClr>
              </a:gs>
              <a:gs pos="29000">
                <a:srgbClr val="4275FD">
                  <a:shade val="67500"/>
                  <a:satMod val="115000"/>
                </a:srgbClr>
              </a:gs>
              <a:gs pos="100000">
                <a:srgbClr val="D252F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745951" y="1641221"/>
            <a:ext cx="696910" cy="694817"/>
            <a:chOff x="4659313" y="9359900"/>
            <a:chExt cx="528638" cy="527050"/>
          </a:xfrm>
          <a:solidFill>
            <a:schemeClr val="bg1"/>
          </a:solidFill>
        </p:grpSpPr>
        <p:sp>
          <p:nvSpPr>
            <p:cNvPr id="11" name="Freeform 458"/>
            <p:cNvSpPr>
              <a:spLocks noEditPoints="1"/>
            </p:cNvSpPr>
            <p:nvPr/>
          </p:nvSpPr>
          <p:spPr bwMode="auto">
            <a:xfrm>
              <a:off x="4659313" y="9359900"/>
              <a:ext cx="528638" cy="527050"/>
            </a:xfrm>
            <a:custGeom>
              <a:avLst/>
              <a:gdLst>
                <a:gd name="T0" fmla="*/ 192 w 383"/>
                <a:gd name="T1" fmla="*/ 0 h 382"/>
                <a:gd name="T2" fmla="*/ 383 w 383"/>
                <a:gd name="T3" fmla="*/ 191 h 382"/>
                <a:gd name="T4" fmla="*/ 192 w 383"/>
                <a:gd name="T5" fmla="*/ 382 h 382"/>
                <a:gd name="T6" fmla="*/ 192 w 383"/>
                <a:gd name="T7" fmla="*/ 363 h 382"/>
                <a:gd name="T8" fmla="*/ 363 w 383"/>
                <a:gd name="T9" fmla="*/ 191 h 382"/>
                <a:gd name="T10" fmla="*/ 192 w 383"/>
                <a:gd name="T11" fmla="*/ 20 h 382"/>
                <a:gd name="T12" fmla="*/ 192 w 383"/>
                <a:gd name="T13" fmla="*/ 0 h 382"/>
                <a:gd name="T14" fmla="*/ 192 w 383"/>
                <a:gd name="T15" fmla="*/ 0 h 382"/>
                <a:gd name="T16" fmla="*/ 192 w 383"/>
                <a:gd name="T17" fmla="*/ 0 h 382"/>
                <a:gd name="T18" fmla="*/ 192 w 383"/>
                <a:gd name="T19" fmla="*/ 20 h 382"/>
                <a:gd name="T20" fmla="*/ 192 w 383"/>
                <a:gd name="T21" fmla="*/ 20 h 382"/>
                <a:gd name="T22" fmla="*/ 20 w 383"/>
                <a:gd name="T23" fmla="*/ 191 h 382"/>
                <a:gd name="T24" fmla="*/ 192 w 383"/>
                <a:gd name="T25" fmla="*/ 363 h 382"/>
                <a:gd name="T26" fmla="*/ 192 w 383"/>
                <a:gd name="T27" fmla="*/ 363 h 382"/>
                <a:gd name="T28" fmla="*/ 192 w 383"/>
                <a:gd name="T29" fmla="*/ 382 h 382"/>
                <a:gd name="T30" fmla="*/ 192 w 383"/>
                <a:gd name="T31" fmla="*/ 382 h 382"/>
                <a:gd name="T32" fmla="*/ 0 w 383"/>
                <a:gd name="T33" fmla="*/ 191 h 382"/>
                <a:gd name="T34" fmla="*/ 192 w 383"/>
                <a:gd name="T3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3" h="382">
                  <a:moveTo>
                    <a:pt x="192" y="0"/>
                  </a:moveTo>
                  <a:cubicBezTo>
                    <a:pt x="297" y="0"/>
                    <a:pt x="383" y="86"/>
                    <a:pt x="383" y="191"/>
                  </a:cubicBezTo>
                  <a:cubicBezTo>
                    <a:pt x="383" y="297"/>
                    <a:pt x="297" y="382"/>
                    <a:pt x="192" y="382"/>
                  </a:cubicBezTo>
                  <a:cubicBezTo>
                    <a:pt x="192" y="363"/>
                    <a:pt x="192" y="363"/>
                    <a:pt x="192" y="363"/>
                  </a:cubicBezTo>
                  <a:cubicBezTo>
                    <a:pt x="286" y="363"/>
                    <a:pt x="363" y="286"/>
                    <a:pt x="363" y="191"/>
                  </a:cubicBezTo>
                  <a:cubicBezTo>
                    <a:pt x="363" y="96"/>
                    <a:pt x="286" y="20"/>
                    <a:pt x="192" y="20"/>
                  </a:cubicBezTo>
                  <a:lnTo>
                    <a:pt x="192" y="0"/>
                  </a:lnTo>
                  <a:close/>
                  <a:moveTo>
                    <a:pt x="19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97" y="20"/>
                    <a:pt x="20" y="96"/>
                    <a:pt x="20" y="191"/>
                  </a:cubicBezTo>
                  <a:cubicBezTo>
                    <a:pt x="20" y="286"/>
                    <a:pt x="97" y="363"/>
                    <a:pt x="192" y="363"/>
                  </a:cubicBezTo>
                  <a:cubicBezTo>
                    <a:pt x="192" y="363"/>
                    <a:pt x="192" y="363"/>
                    <a:pt x="192" y="363"/>
                  </a:cubicBezTo>
                  <a:cubicBezTo>
                    <a:pt x="192" y="382"/>
                    <a:pt x="192" y="382"/>
                    <a:pt x="192" y="382"/>
                  </a:cubicBezTo>
                  <a:cubicBezTo>
                    <a:pt x="192" y="382"/>
                    <a:pt x="192" y="382"/>
                    <a:pt x="192" y="382"/>
                  </a:cubicBezTo>
                  <a:cubicBezTo>
                    <a:pt x="86" y="382"/>
                    <a:pt x="0" y="297"/>
                    <a:pt x="0" y="191"/>
                  </a:cubicBezTo>
                  <a:cubicBezTo>
                    <a:pt x="0" y="86"/>
                    <a:pt x="86" y="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59"/>
            <p:cNvSpPr>
              <a:spLocks/>
            </p:cNvSpPr>
            <p:nvPr/>
          </p:nvSpPr>
          <p:spPr bwMode="auto">
            <a:xfrm>
              <a:off x="4716463" y="9445625"/>
              <a:ext cx="214313" cy="377825"/>
            </a:xfrm>
            <a:custGeom>
              <a:avLst/>
              <a:gdLst>
                <a:gd name="T0" fmla="*/ 67 w 156"/>
                <a:gd name="T1" fmla="*/ 0 h 274"/>
                <a:gd name="T2" fmla="*/ 102 w 156"/>
                <a:gd name="T3" fmla="*/ 10 h 274"/>
                <a:gd name="T4" fmla="*/ 113 w 156"/>
                <a:gd name="T5" fmla="*/ 18 h 274"/>
                <a:gd name="T6" fmla="*/ 118 w 156"/>
                <a:gd name="T7" fmla="*/ 19 h 274"/>
                <a:gd name="T8" fmla="*/ 105 w 156"/>
                <a:gd name="T9" fmla="*/ 38 h 274"/>
                <a:gd name="T10" fmla="*/ 100 w 156"/>
                <a:gd name="T11" fmla="*/ 42 h 274"/>
                <a:gd name="T12" fmla="*/ 57 w 156"/>
                <a:gd name="T13" fmla="*/ 86 h 274"/>
                <a:gd name="T14" fmla="*/ 51 w 156"/>
                <a:gd name="T15" fmla="*/ 87 h 274"/>
                <a:gd name="T16" fmla="*/ 40 w 156"/>
                <a:gd name="T17" fmla="*/ 109 h 274"/>
                <a:gd name="T18" fmla="*/ 63 w 156"/>
                <a:gd name="T19" fmla="*/ 127 h 274"/>
                <a:gd name="T20" fmla="*/ 120 w 156"/>
                <a:gd name="T21" fmla="*/ 156 h 274"/>
                <a:gd name="T22" fmla="*/ 136 w 156"/>
                <a:gd name="T23" fmla="*/ 163 h 274"/>
                <a:gd name="T24" fmla="*/ 137 w 156"/>
                <a:gd name="T25" fmla="*/ 195 h 274"/>
                <a:gd name="T26" fmla="*/ 98 w 156"/>
                <a:gd name="T27" fmla="*/ 273 h 274"/>
                <a:gd name="T28" fmla="*/ 96 w 156"/>
                <a:gd name="T29" fmla="*/ 274 h 274"/>
                <a:gd name="T30" fmla="*/ 84 w 156"/>
                <a:gd name="T31" fmla="*/ 268 h 274"/>
                <a:gd name="T32" fmla="*/ 78 w 156"/>
                <a:gd name="T33" fmla="*/ 251 h 274"/>
                <a:gd name="T34" fmla="*/ 73 w 156"/>
                <a:gd name="T35" fmla="*/ 239 h 274"/>
                <a:gd name="T36" fmla="*/ 49 w 156"/>
                <a:gd name="T37" fmla="*/ 159 h 274"/>
                <a:gd name="T38" fmla="*/ 49 w 156"/>
                <a:gd name="T39" fmla="*/ 135 h 274"/>
                <a:gd name="T40" fmla="*/ 0 w 156"/>
                <a:gd name="T41" fmla="*/ 94 h 274"/>
                <a:gd name="T42" fmla="*/ 67 w 156"/>
                <a:gd name="T4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6" h="274">
                  <a:moveTo>
                    <a:pt x="67" y="0"/>
                  </a:moveTo>
                  <a:cubicBezTo>
                    <a:pt x="66" y="8"/>
                    <a:pt x="67" y="17"/>
                    <a:pt x="102" y="10"/>
                  </a:cubicBezTo>
                  <a:cubicBezTo>
                    <a:pt x="107" y="9"/>
                    <a:pt x="109" y="25"/>
                    <a:pt x="113" y="18"/>
                  </a:cubicBezTo>
                  <a:cubicBezTo>
                    <a:pt x="116" y="14"/>
                    <a:pt x="119" y="18"/>
                    <a:pt x="118" y="19"/>
                  </a:cubicBezTo>
                  <a:cubicBezTo>
                    <a:pt x="116" y="21"/>
                    <a:pt x="138" y="51"/>
                    <a:pt x="105" y="38"/>
                  </a:cubicBezTo>
                  <a:cubicBezTo>
                    <a:pt x="98" y="36"/>
                    <a:pt x="91" y="42"/>
                    <a:pt x="100" y="42"/>
                  </a:cubicBezTo>
                  <a:cubicBezTo>
                    <a:pt x="115" y="42"/>
                    <a:pt x="52" y="77"/>
                    <a:pt x="57" y="86"/>
                  </a:cubicBezTo>
                  <a:cubicBezTo>
                    <a:pt x="61" y="93"/>
                    <a:pt x="53" y="87"/>
                    <a:pt x="51" y="87"/>
                  </a:cubicBezTo>
                  <a:cubicBezTo>
                    <a:pt x="1" y="74"/>
                    <a:pt x="42" y="99"/>
                    <a:pt x="40" y="109"/>
                  </a:cubicBezTo>
                  <a:cubicBezTo>
                    <a:pt x="38" y="126"/>
                    <a:pt x="51" y="140"/>
                    <a:pt x="63" y="127"/>
                  </a:cubicBezTo>
                  <a:cubicBezTo>
                    <a:pt x="76" y="115"/>
                    <a:pt x="114" y="155"/>
                    <a:pt x="120" y="156"/>
                  </a:cubicBezTo>
                  <a:cubicBezTo>
                    <a:pt x="120" y="156"/>
                    <a:pt x="135" y="162"/>
                    <a:pt x="136" y="163"/>
                  </a:cubicBezTo>
                  <a:cubicBezTo>
                    <a:pt x="156" y="180"/>
                    <a:pt x="136" y="177"/>
                    <a:pt x="137" y="195"/>
                  </a:cubicBezTo>
                  <a:cubicBezTo>
                    <a:pt x="146" y="198"/>
                    <a:pt x="106" y="268"/>
                    <a:pt x="98" y="273"/>
                  </a:cubicBezTo>
                  <a:cubicBezTo>
                    <a:pt x="97" y="273"/>
                    <a:pt x="97" y="273"/>
                    <a:pt x="96" y="274"/>
                  </a:cubicBezTo>
                  <a:cubicBezTo>
                    <a:pt x="92" y="272"/>
                    <a:pt x="88" y="270"/>
                    <a:pt x="84" y="268"/>
                  </a:cubicBezTo>
                  <a:cubicBezTo>
                    <a:pt x="81" y="263"/>
                    <a:pt x="79" y="255"/>
                    <a:pt x="78" y="251"/>
                  </a:cubicBezTo>
                  <a:cubicBezTo>
                    <a:pt x="77" y="243"/>
                    <a:pt x="72" y="247"/>
                    <a:pt x="73" y="239"/>
                  </a:cubicBezTo>
                  <a:cubicBezTo>
                    <a:pt x="77" y="207"/>
                    <a:pt x="44" y="178"/>
                    <a:pt x="49" y="159"/>
                  </a:cubicBezTo>
                  <a:cubicBezTo>
                    <a:pt x="52" y="149"/>
                    <a:pt x="64" y="135"/>
                    <a:pt x="49" y="135"/>
                  </a:cubicBezTo>
                  <a:cubicBezTo>
                    <a:pt x="31" y="135"/>
                    <a:pt x="13" y="106"/>
                    <a:pt x="0" y="94"/>
                  </a:cubicBezTo>
                  <a:cubicBezTo>
                    <a:pt x="10" y="55"/>
                    <a:pt x="34" y="21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60"/>
            <p:cNvSpPr>
              <a:spLocks/>
            </p:cNvSpPr>
            <p:nvPr/>
          </p:nvSpPr>
          <p:spPr bwMode="auto">
            <a:xfrm>
              <a:off x="4889500" y="9410700"/>
              <a:ext cx="101600" cy="60325"/>
            </a:xfrm>
            <a:custGeom>
              <a:avLst/>
              <a:gdLst>
                <a:gd name="T0" fmla="*/ 2 w 74"/>
                <a:gd name="T1" fmla="*/ 3 h 44"/>
                <a:gd name="T2" fmla="*/ 20 w 74"/>
                <a:gd name="T3" fmla="*/ 20 h 44"/>
                <a:gd name="T4" fmla="*/ 20 w 74"/>
                <a:gd name="T5" fmla="*/ 38 h 44"/>
                <a:gd name="T6" fmla="*/ 26 w 74"/>
                <a:gd name="T7" fmla="*/ 40 h 44"/>
                <a:gd name="T8" fmla="*/ 62 w 74"/>
                <a:gd name="T9" fmla="*/ 20 h 44"/>
                <a:gd name="T10" fmla="*/ 67 w 74"/>
                <a:gd name="T11" fmla="*/ 12 h 44"/>
                <a:gd name="T12" fmla="*/ 70 w 74"/>
                <a:gd name="T13" fmla="*/ 11 h 44"/>
                <a:gd name="T14" fmla="*/ 58 w 74"/>
                <a:gd name="T15" fmla="*/ 4 h 44"/>
                <a:gd name="T16" fmla="*/ 57 w 74"/>
                <a:gd name="T17" fmla="*/ 3 h 44"/>
                <a:gd name="T18" fmla="*/ 25 w 74"/>
                <a:gd name="T19" fmla="*/ 0 h 44"/>
                <a:gd name="T20" fmla="*/ 3 w 74"/>
                <a:gd name="T21" fmla="*/ 2 h 44"/>
                <a:gd name="T22" fmla="*/ 2 w 74"/>
                <a:gd name="T23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44">
                  <a:moveTo>
                    <a:pt x="2" y="3"/>
                  </a:moveTo>
                  <a:cubicBezTo>
                    <a:pt x="3" y="7"/>
                    <a:pt x="27" y="12"/>
                    <a:pt x="20" y="20"/>
                  </a:cubicBezTo>
                  <a:cubicBezTo>
                    <a:pt x="18" y="22"/>
                    <a:pt x="11" y="37"/>
                    <a:pt x="20" y="38"/>
                  </a:cubicBezTo>
                  <a:cubicBezTo>
                    <a:pt x="22" y="38"/>
                    <a:pt x="21" y="44"/>
                    <a:pt x="26" y="40"/>
                  </a:cubicBezTo>
                  <a:cubicBezTo>
                    <a:pt x="35" y="30"/>
                    <a:pt x="49" y="21"/>
                    <a:pt x="62" y="20"/>
                  </a:cubicBezTo>
                  <a:cubicBezTo>
                    <a:pt x="67" y="19"/>
                    <a:pt x="65" y="13"/>
                    <a:pt x="67" y="12"/>
                  </a:cubicBezTo>
                  <a:cubicBezTo>
                    <a:pt x="69" y="11"/>
                    <a:pt x="70" y="11"/>
                    <a:pt x="70" y="11"/>
                  </a:cubicBezTo>
                  <a:cubicBezTo>
                    <a:pt x="74" y="7"/>
                    <a:pt x="62" y="5"/>
                    <a:pt x="58" y="4"/>
                  </a:cubicBezTo>
                  <a:cubicBezTo>
                    <a:pt x="58" y="4"/>
                    <a:pt x="57" y="4"/>
                    <a:pt x="57" y="3"/>
                  </a:cubicBezTo>
                  <a:cubicBezTo>
                    <a:pt x="46" y="1"/>
                    <a:pt x="36" y="0"/>
                    <a:pt x="25" y="0"/>
                  </a:cubicBezTo>
                  <a:cubicBezTo>
                    <a:pt x="17" y="0"/>
                    <a:pt x="10" y="1"/>
                    <a:pt x="3" y="2"/>
                  </a:cubicBezTo>
                  <a:cubicBezTo>
                    <a:pt x="1" y="3"/>
                    <a:pt x="0" y="5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61"/>
            <p:cNvSpPr>
              <a:spLocks/>
            </p:cNvSpPr>
            <p:nvPr/>
          </p:nvSpPr>
          <p:spPr bwMode="auto">
            <a:xfrm>
              <a:off x="4943475" y="9464675"/>
              <a:ext cx="193675" cy="309563"/>
            </a:xfrm>
            <a:custGeom>
              <a:avLst/>
              <a:gdLst>
                <a:gd name="T0" fmla="*/ 72 w 140"/>
                <a:gd name="T1" fmla="*/ 37 h 224"/>
                <a:gd name="T2" fmla="*/ 39 w 140"/>
                <a:gd name="T3" fmla="*/ 53 h 224"/>
                <a:gd name="T4" fmla="*/ 44 w 140"/>
                <a:gd name="T5" fmla="*/ 38 h 224"/>
                <a:gd name="T6" fmla="*/ 53 w 140"/>
                <a:gd name="T7" fmla="*/ 38 h 224"/>
                <a:gd name="T8" fmla="*/ 53 w 140"/>
                <a:gd name="T9" fmla="*/ 26 h 224"/>
                <a:gd name="T10" fmla="*/ 68 w 140"/>
                <a:gd name="T11" fmla="*/ 20 h 224"/>
                <a:gd name="T12" fmla="*/ 79 w 140"/>
                <a:gd name="T13" fmla="*/ 15 h 224"/>
                <a:gd name="T14" fmla="*/ 98 w 140"/>
                <a:gd name="T15" fmla="*/ 10 h 224"/>
                <a:gd name="T16" fmla="*/ 137 w 140"/>
                <a:gd name="T17" fmla="*/ 84 h 224"/>
                <a:gd name="T18" fmla="*/ 128 w 140"/>
                <a:gd name="T19" fmla="*/ 83 h 224"/>
                <a:gd name="T20" fmla="*/ 138 w 140"/>
                <a:gd name="T21" fmla="*/ 93 h 224"/>
                <a:gd name="T22" fmla="*/ 140 w 140"/>
                <a:gd name="T23" fmla="*/ 115 h 224"/>
                <a:gd name="T24" fmla="*/ 98 w 140"/>
                <a:gd name="T25" fmla="*/ 221 h 224"/>
                <a:gd name="T26" fmla="*/ 85 w 140"/>
                <a:gd name="T27" fmla="*/ 196 h 224"/>
                <a:gd name="T28" fmla="*/ 45 w 140"/>
                <a:gd name="T29" fmla="*/ 129 h 224"/>
                <a:gd name="T30" fmla="*/ 85 w 140"/>
                <a:gd name="T31" fmla="*/ 65 h 224"/>
                <a:gd name="T32" fmla="*/ 102 w 140"/>
                <a:gd name="T33" fmla="*/ 63 h 224"/>
                <a:gd name="T34" fmla="*/ 120 w 140"/>
                <a:gd name="T35" fmla="*/ 55 h 224"/>
                <a:gd name="T36" fmla="*/ 103 w 140"/>
                <a:gd name="T37" fmla="*/ 48 h 224"/>
                <a:gd name="T38" fmla="*/ 95 w 140"/>
                <a:gd name="T39" fmla="*/ 45 h 224"/>
                <a:gd name="T40" fmla="*/ 81 w 140"/>
                <a:gd name="T41" fmla="*/ 38 h 224"/>
                <a:gd name="T42" fmla="*/ 89 w 140"/>
                <a:gd name="T43" fmla="*/ 47 h 224"/>
                <a:gd name="T44" fmla="*/ 82 w 140"/>
                <a:gd name="T45" fmla="*/ 49 h 224"/>
                <a:gd name="T46" fmla="*/ 72 w 140"/>
                <a:gd name="T47" fmla="*/ 3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" h="224">
                  <a:moveTo>
                    <a:pt x="72" y="37"/>
                  </a:moveTo>
                  <a:cubicBezTo>
                    <a:pt x="56" y="42"/>
                    <a:pt x="56" y="58"/>
                    <a:pt x="39" y="53"/>
                  </a:cubicBezTo>
                  <a:cubicBezTo>
                    <a:pt x="38" y="52"/>
                    <a:pt x="35" y="38"/>
                    <a:pt x="44" y="38"/>
                  </a:cubicBezTo>
                  <a:cubicBezTo>
                    <a:pt x="48" y="38"/>
                    <a:pt x="48" y="40"/>
                    <a:pt x="53" y="38"/>
                  </a:cubicBezTo>
                  <a:cubicBezTo>
                    <a:pt x="62" y="36"/>
                    <a:pt x="45" y="27"/>
                    <a:pt x="53" y="26"/>
                  </a:cubicBezTo>
                  <a:cubicBezTo>
                    <a:pt x="59" y="25"/>
                    <a:pt x="63" y="20"/>
                    <a:pt x="68" y="20"/>
                  </a:cubicBezTo>
                  <a:cubicBezTo>
                    <a:pt x="71" y="19"/>
                    <a:pt x="76" y="15"/>
                    <a:pt x="79" y="15"/>
                  </a:cubicBezTo>
                  <a:cubicBezTo>
                    <a:pt x="87" y="15"/>
                    <a:pt x="94" y="11"/>
                    <a:pt x="98" y="10"/>
                  </a:cubicBezTo>
                  <a:cubicBezTo>
                    <a:pt x="117" y="30"/>
                    <a:pt x="131" y="56"/>
                    <a:pt x="137" y="84"/>
                  </a:cubicBezTo>
                  <a:cubicBezTo>
                    <a:pt x="130" y="78"/>
                    <a:pt x="121" y="72"/>
                    <a:pt x="128" y="83"/>
                  </a:cubicBezTo>
                  <a:cubicBezTo>
                    <a:pt x="131" y="87"/>
                    <a:pt x="135" y="90"/>
                    <a:pt x="138" y="93"/>
                  </a:cubicBezTo>
                  <a:cubicBezTo>
                    <a:pt x="139" y="101"/>
                    <a:pt x="140" y="108"/>
                    <a:pt x="140" y="115"/>
                  </a:cubicBezTo>
                  <a:cubicBezTo>
                    <a:pt x="140" y="156"/>
                    <a:pt x="124" y="193"/>
                    <a:pt x="98" y="221"/>
                  </a:cubicBezTo>
                  <a:cubicBezTo>
                    <a:pt x="90" y="224"/>
                    <a:pt x="85" y="218"/>
                    <a:pt x="85" y="196"/>
                  </a:cubicBezTo>
                  <a:cubicBezTo>
                    <a:pt x="85" y="175"/>
                    <a:pt x="79" y="138"/>
                    <a:pt x="45" y="129"/>
                  </a:cubicBezTo>
                  <a:cubicBezTo>
                    <a:pt x="0" y="116"/>
                    <a:pt x="73" y="0"/>
                    <a:pt x="85" y="65"/>
                  </a:cubicBezTo>
                  <a:cubicBezTo>
                    <a:pt x="86" y="76"/>
                    <a:pt x="97" y="54"/>
                    <a:pt x="102" y="63"/>
                  </a:cubicBezTo>
                  <a:cubicBezTo>
                    <a:pt x="112" y="78"/>
                    <a:pt x="138" y="55"/>
                    <a:pt x="120" y="55"/>
                  </a:cubicBezTo>
                  <a:cubicBezTo>
                    <a:pt x="107" y="55"/>
                    <a:pt x="102" y="35"/>
                    <a:pt x="103" y="48"/>
                  </a:cubicBezTo>
                  <a:cubicBezTo>
                    <a:pt x="105" y="59"/>
                    <a:pt x="96" y="49"/>
                    <a:pt x="95" y="45"/>
                  </a:cubicBezTo>
                  <a:cubicBezTo>
                    <a:pt x="95" y="44"/>
                    <a:pt x="84" y="35"/>
                    <a:pt x="81" y="38"/>
                  </a:cubicBezTo>
                  <a:cubicBezTo>
                    <a:pt x="79" y="39"/>
                    <a:pt x="88" y="46"/>
                    <a:pt x="89" y="47"/>
                  </a:cubicBezTo>
                  <a:cubicBezTo>
                    <a:pt x="92" y="50"/>
                    <a:pt x="81" y="58"/>
                    <a:pt x="82" y="49"/>
                  </a:cubicBezTo>
                  <a:cubicBezTo>
                    <a:pt x="83" y="42"/>
                    <a:pt x="73" y="38"/>
                    <a:pt x="7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商务">
            <a:hlinkClick r:id="" action="ppaction://media"/>
            <a:extLst>
              <a:ext uri="{FF2B5EF4-FFF2-40B4-BE49-F238E27FC236}">
                <a16:creationId xmlns:a16="http://schemas.microsoft.com/office/drawing/2014/main" xmlns="" id="{42E0C4BB-B782-4F4E-BDCF-371E116D5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0"/>
            <a:ext cx="609600" cy="609600"/>
          </a:xfrm>
          <a:prstGeom prst="rect">
            <a:avLst/>
          </a:prstGeom>
        </p:spPr>
      </p:pic>
      <p:sp>
        <p:nvSpPr>
          <p:cNvPr id="15" name="文本框 1"/>
          <p:cNvSpPr txBox="1"/>
          <p:nvPr/>
        </p:nvSpPr>
        <p:spPr>
          <a:xfrm>
            <a:off x="2405375" y="4563471"/>
            <a:ext cx="4271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ZT2007-2</a:t>
            </a:r>
            <a:r>
              <a:rPr lang="zh-CN" altLang="en-US" sz="2400" b="1" dirty="0"/>
              <a:t>大数据班</a:t>
            </a: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3538734" y="5135407"/>
            <a:ext cx="541898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时间：</a:t>
            </a:r>
            <a:r>
              <a:rPr lang="en-US" altLang="zh-CN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2021/8/16</a:t>
            </a:r>
            <a:r>
              <a:rPr lang="zh-CN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2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48666" y="212970"/>
            <a:ext cx="2494668" cy="647700"/>
            <a:chOff x="4848666" y="1239911"/>
            <a:chExt cx="2494668" cy="647700"/>
          </a:xfrm>
        </p:grpSpPr>
        <p:sp>
          <p:nvSpPr>
            <p:cNvPr id="8" name="圆角矩形 7"/>
            <p:cNvSpPr/>
            <p:nvPr/>
          </p:nvSpPr>
          <p:spPr>
            <a:xfrm>
              <a:off x="4861267" y="1239911"/>
              <a:ext cx="2482067" cy="6477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275FD">
                    <a:shade val="30000"/>
                    <a:satMod val="115000"/>
                  </a:srgbClr>
                </a:gs>
                <a:gs pos="29000">
                  <a:srgbClr val="4275FD">
                    <a:shade val="67500"/>
                    <a:satMod val="115000"/>
                  </a:srgbClr>
                </a:gs>
                <a:gs pos="100000">
                  <a:srgbClr val="D252FF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848666" y="1288083"/>
              <a:ext cx="24946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功能详解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323557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495735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171135" y="934214"/>
            <a:ext cx="10515600" cy="1325563"/>
          </a:xfrm>
        </p:spPr>
        <p:txBody>
          <a:bodyPr/>
          <a:lstStyle/>
          <a:p>
            <a:r>
              <a:rPr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无缝滚动</a:t>
            </a:r>
            <a:r>
              <a:rPr lang="en-US" altLang="zh-CN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+</a:t>
            </a:r>
            <a:r>
              <a:rPr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定时器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040281"/>
            <a:ext cx="10849205" cy="19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1" y="4340344"/>
            <a:ext cx="10711031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57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48666" y="212970"/>
            <a:ext cx="2494668" cy="647700"/>
            <a:chOff x="4848666" y="1239911"/>
            <a:chExt cx="2494668" cy="647700"/>
          </a:xfrm>
        </p:grpSpPr>
        <p:sp>
          <p:nvSpPr>
            <p:cNvPr id="8" name="圆角矩形 7"/>
            <p:cNvSpPr/>
            <p:nvPr/>
          </p:nvSpPr>
          <p:spPr>
            <a:xfrm>
              <a:off x="4861267" y="1239911"/>
              <a:ext cx="2482067" cy="6477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275FD">
                    <a:shade val="30000"/>
                    <a:satMod val="115000"/>
                  </a:srgbClr>
                </a:gs>
                <a:gs pos="29000">
                  <a:srgbClr val="4275FD">
                    <a:shade val="67500"/>
                    <a:satMod val="115000"/>
                  </a:srgbClr>
                </a:gs>
                <a:gs pos="100000">
                  <a:srgbClr val="D252FF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848666" y="1288083"/>
              <a:ext cx="24946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功能详解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323557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495735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255366" y="5867580"/>
            <a:ext cx="2350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</a:p>
        </p:txBody>
      </p:sp>
      <p:sp>
        <p:nvSpPr>
          <p:cNvPr id="27" name="矩形 26"/>
          <p:cNvSpPr/>
          <p:nvPr/>
        </p:nvSpPr>
        <p:spPr>
          <a:xfrm>
            <a:off x="9007023" y="5667525"/>
            <a:ext cx="2350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893657" y="784362"/>
            <a:ext cx="777240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无缝滚动原理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57757" y="1554810"/>
            <a:ext cx="2669137" cy="865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b="1" dirty="0" smtClean="0"/>
              <a:t>窗口区域</a:t>
            </a:r>
            <a:endParaRPr lang="en-US" altLang="zh-CN" b="1" dirty="0" smtClean="0"/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爷爷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176514" y="2420758"/>
            <a:ext cx="11060172" cy="8668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内容区域 很宽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父亲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7757" y="3287624"/>
            <a:ext cx="5438439" cy="10795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55366" y="3408051"/>
            <a:ext cx="2633476" cy="8387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正在的内容</a:t>
            </a:r>
            <a:r>
              <a:rPr lang="en-US" altLang="zh-CN" b="1" dirty="0" smtClean="0"/>
              <a:t>1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儿子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88842" y="3408051"/>
            <a:ext cx="2592288" cy="8387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正在的内容</a:t>
            </a:r>
            <a:r>
              <a:rPr lang="en-US" altLang="zh-CN" b="1" dirty="0" smtClean="0"/>
              <a:t>2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女儿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96196" y="3287624"/>
            <a:ext cx="5438439" cy="10795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6196" y="3408050"/>
            <a:ext cx="2633476" cy="8387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正在的内容</a:t>
            </a:r>
            <a:r>
              <a:rPr lang="en-US" altLang="zh-CN" b="1" dirty="0" smtClean="0"/>
              <a:t>1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儿子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229672" y="3408051"/>
            <a:ext cx="2592288" cy="8387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正在的内容</a:t>
            </a:r>
            <a:r>
              <a:rPr lang="en-US" altLang="zh-CN" b="1" dirty="0" smtClean="0"/>
              <a:t>2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女儿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14" y="4571436"/>
            <a:ext cx="1125744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58429" y="5806025"/>
            <a:ext cx="10709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注意事项</a:t>
            </a:r>
            <a:endParaRPr lang="en-US" altLang="zh-CN" sz="2400" dirty="0" smtClean="0"/>
          </a:p>
          <a:p>
            <a:r>
              <a:rPr lang="en-US" altLang="zh-CN" sz="2400" dirty="0" smtClean="0"/>
              <a:t>	</a:t>
            </a:r>
            <a:r>
              <a:rPr lang="en-US" altLang="zh-CN" dirty="0" smtClean="0"/>
              <a:t>1</a:t>
            </a:r>
            <a:r>
              <a:rPr lang="zh-CN" altLang="en-US" dirty="0" smtClean="0"/>
              <a:t>；正真显示区域的内容一般是</a:t>
            </a:r>
            <a:r>
              <a:rPr lang="en-US" altLang="zh-CN" dirty="0"/>
              <a:t>1</a:t>
            </a:r>
            <a:r>
              <a:rPr lang="zh-CN" altLang="en-US" dirty="0" smtClean="0"/>
              <a:t>个大盒子里面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个小盒子，但是需要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个大盒子，大盒子需要浮动，才能一行显示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5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48666" y="212970"/>
            <a:ext cx="2494668" cy="647700"/>
            <a:chOff x="4848666" y="1239911"/>
            <a:chExt cx="2494668" cy="647700"/>
          </a:xfrm>
        </p:grpSpPr>
        <p:sp>
          <p:nvSpPr>
            <p:cNvPr id="8" name="圆角矩形 7"/>
            <p:cNvSpPr/>
            <p:nvPr/>
          </p:nvSpPr>
          <p:spPr>
            <a:xfrm>
              <a:off x="4861267" y="1239911"/>
              <a:ext cx="2482067" cy="6477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275FD">
                    <a:shade val="30000"/>
                    <a:satMod val="115000"/>
                  </a:srgbClr>
                </a:gs>
                <a:gs pos="29000">
                  <a:srgbClr val="4275FD">
                    <a:shade val="67500"/>
                    <a:satMod val="115000"/>
                  </a:srgbClr>
                </a:gs>
                <a:gs pos="100000">
                  <a:srgbClr val="D252FF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848666" y="1288083"/>
              <a:ext cx="24946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功能详解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323557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495735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108"/>
          <p:cNvGrpSpPr/>
          <p:nvPr/>
        </p:nvGrpSpPr>
        <p:grpSpPr>
          <a:xfrm>
            <a:off x="5918394" y="2850593"/>
            <a:ext cx="371344" cy="303474"/>
            <a:chOff x="9938474" y="1797050"/>
            <a:chExt cx="841375" cy="687388"/>
          </a:xfrm>
          <a:solidFill>
            <a:schemeClr val="bg1"/>
          </a:solidFill>
        </p:grpSpPr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10400816" y="2177976"/>
              <a:ext cx="282574" cy="68263"/>
            </a:xfrm>
            <a:custGeom>
              <a:avLst/>
              <a:gdLst>
                <a:gd name="T0" fmla="*/ 37 w 806"/>
                <a:gd name="T1" fmla="*/ 73 h 196"/>
                <a:gd name="T2" fmla="*/ 314 w 806"/>
                <a:gd name="T3" fmla="*/ 73 h 196"/>
                <a:gd name="T4" fmla="*/ 746 w 806"/>
                <a:gd name="T5" fmla="*/ 191 h 196"/>
                <a:gd name="T6" fmla="*/ 764 w 806"/>
                <a:gd name="T7" fmla="*/ 196 h 196"/>
                <a:gd name="T8" fmla="*/ 796 w 806"/>
                <a:gd name="T9" fmla="*/ 179 h 196"/>
                <a:gd name="T10" fmla="*/ 783 w 806"/>
                <a:gd name="T11" fmla="*/ 128 h 196"/>
                <a:gd name="T12" fmla="*/ 314 w 806"/>
                <a:gd name="T13" fmla="*/ 0 h 196"/>
                <a:gd name="T14" fmla="*/ 37 w 806"/>
                <a:gd name="T15" fmla="*/ 0 h 196"/>
                <a:gd name="T16" fmla="*/ 0 w 806"/>
                <a:gd name="T17" fmla="*/ 36 h 196"/>
                <a:gd name="T18" fmla="*/ 37 w 806"/>
                <a:gd name="T19" fmla="*/ 7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6" h="196">
                  <a:moveTo>
                    <a:pt x="37" y="73"/>
                  </a:moveTo>
                  <a:cubicBezTo>
                    <a:pt x="314" y="73"/>
                    <a:pt x="314" y="73"/>
                    <a:pt x="314" y="73"/>
                  </a:cubicBezTo>
                  <a:cubicBezTo>
                    <a:pt x="466" y="73"/>
                    <a:pt x="615" y="114"/>
                    <a:pt x="746" y="191"/>
                  </a:cubicBezTo>
                  <a:cubicBezTo>
                    <a:pt x="751" y="195"/>
                    <a:pt x="758" y="196"/>
                    <a:pt x="764" y="196"/>
                  </a:cubicBezTo>
                  <a:cubicBezTo>
                    <a:pt x="777" y="196"/>
                    <a:pt x="789" y="190"/>
                    <a:pt x="796" y="179"/>
                  </a:cubicBezTo>
                  <a:cubicBezTo>
                    <a:pt x="806" y="161"/>
                    <a:pt x="800" y="139"/>
                    <a:pt x="783" y="128"/>
                  </a:cubicBezTo>
                  <a:cubicBezTo>
                    <a:pt x="641" y="44"/>
                    <a:pt x="479" y="0"/>
                    <a:pt x="31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57"/>
                    <a:pt x="17" y="73"/>
                    <a:pt x="3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10400816" y="2052562"/>
              <a:ext cx="282574" cy="69850"/>
            </a:xfrm>
            <a:custGeom>
              <a:avLst/>
              <a:gdLst>
                <a:gd name="T0" fmla="*/ 37 w 806"/>
                <a:gd name="T1" fmla="*/ 73 h 197"/>
                <a:gd name="T2" fmla="*/ 314 w 806"/>
                <a:gd name="T3" fmla="*/ 73 h 197"/>
                <a:gd name="T4" fmla="*/ 746 w 806"/>
                <a:gd name="T5" fmla="*/ 192 h 197"/>
                <a:gd name="T6" fmla="*/ 764 w 806"/>
                <a:gd name="T7" fmla="*/ 197 h 197"/>
                <a:gd name="T8" fmla="*/ 796 w 806"/>
                <a:gd name="T9" fmla="*/ 179 h 197"/>
                <a:gd name="T10" fmla="*/ 783 w 806"/>
                <a:gd name="T11" fmla="*/ 129 h 197"/>
                <a:gd name="T12" fmla="*/ 314 w 806"/>
                <a:gd name="T13" fmla="*/ 0 h 197"/>
                <a:gd name="T14" fmla="*/ 37 w 806"/>
                <a:gd name="T15" fmla="*/ 0 h 197"/>
                <a:gd name="T16" fmla="*/ 0 w 806"/>
                <a:gd name="T17" fmla="*/ 37 h 197"/>
                <a:gd name="T18" fmla="*/ 37 w 806"/>
                <a:gd name="T19" fmla="*/ 7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6" h="197">
                  <a:moveTo>
                    <a:pt x="37" y="73"/>
                  </a:moveTo>
                  <a:cubicBezTo>
                    <a:pt x="314" y="73"/>
                    <a:pt x="314" y="73"/>
                    <a:pt x="314" y="73"/>
                  </a:cubicBezTo>
                  <a:cubicBezTo>
                    <a:pt x="466" y="73"/>
                    <a:pt x="615" y="114"/>
                    <a:pt x="746" y="192"/>
                  </a:cubicBezTo>
                  <a:cubicBezTo>
                    <a:pt x="751" y="195"/>
                    <a:pt x="758" y="197"/>
                    <a:pt x="764" y="197"/>
                  </a:cubicBezTo>
                  <a:cubicBezTo>
                    <a:pt x="777" y="197"/>
                    <a:pt x="789" y="191"/>
                    <a:pt x="796" y="179"/>
                  </a:cubicBezTo>
                  <a:cubicBezTo>
                    <a:pt x="806" y="162"/>
                    <a:pt x="800" y="139"/>
                    <a:pt x="783" y="129"/>
                  </a:cubicBezTo>
                  <a:cubicBezTo>
                    <a:pt x="641" y="45"/>
                    <a:pt x="479" y="0"/>
                    <a:pt x="31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7"/>
                    <a:pt x="17" y="73"/>
                    <a:pt x="3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10400816" y="2052562"/>
              <a:ext cx="282574" cy="69850"/>
            </a:xfrm>
            <a:custGeom>
              <a:avLst/>
              <a:gdLst>
                <a:gd name="T0" fmla="*/ 37 w 806"/>
                <a:gd name="T1" fmla="*/ 73 h 197"/>
                <a:gd name="T2" fmla="*/ 314 w 806"/>
                <a:gd name="T3" fmla="*/ 73 h 197"/>
                <a:gd name="T4" fmla="*/ 746 w 806"/>
                <a:gd name="T5" fmla="*/ 192 h 197"/>
                <a:gd name="T6" fmla="*/ 764 w 806"/>
                <a:gd name="T7" fmla="*/ 197 h 197"/>
                <a:gd name="T8" fmla="*/ 796 w 806"/>
                <a:gd name="T9" fmla="*/ 179 h 197"/>
                <a:gd name="T10" fmla="*/ 783 w 806"/>
                <a:gd name="T11" fmla="*/ 129 h 197"/>
                <a:gd name="T12" fmla="*/ 314 w 806"/>
                <a:gd name="T13" fmla="*/ 0 h 197"/>
                <a:gd name="T14" fmla="*/ 37 w 806"/>
                <a:gd name="T15" fmla="*/ 0 h 197"/>
                <a:gd name="T16" fmla="*/ 0 w 806"/>
                <a:gd name="T17" fmla="*/ 36 h 197"/>
                <a:gd name="T18" fmla="*/ 37 w 806"/>
                <a:gd name="T19" fmla="*/ 7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6" h="197">
                  <a:moveTo>
                    <a:pt x="37" y="73"/>
                  </a:moveTo>
                  <a:cubicBezTo>
                    <a:pt x="314" y="73"/>
                    <a:pt x="314" y="73"/>
                    <a:pt x="314" y="73"/>
                  </a:cubicBezTo>
                  <a:cubicBezTo>
                    <a:pt x="466" y="73"/>
                    <a:pt x="615" y="114"/>
                    <a:pt x="746" y="192"/>
                  </a:cubicBezTo>
                  <a:cubicBezTo>
                    <a:pt x="751" y="195"/>
                    <a:pt x="758" y="197"/>
                    <a:pt x="764" y="197"/>
                  </a:cubicBezTo>
                  <a:cubicBezTo>
                    <a:pt x="777" y="197"/>
                    <a:pt x="789" y="190"/>
                    <a:pt x="796" y="179"/>
                  </a:cubicBezTo>
                  <a:cubicBezTo>
                    <a:pt x="806" y="161"/>
                    <a:pt x="800" y="139"/>
                    <a:pt x="783" y="129"/>
                  </a:cubicBezTo>
                  <a:cubicBezTo>
                    <a:pt x="641" y="44"/>
                    <a:pt x="479" y="0"/>
                    <a:pt x="31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57"/>
                    <a:pt x="17" y="73"/>
                    <a:pt x="3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10400816" y="2168449"/>
              <a:ext cx="282574" cy="69850"/>
            </a:xfrm>
            <a:custGeom>
              <a:avLst/>
              <a:gdLst>
                <a:gd name="T0" fmla="*/ 314 w 806"/>
                <a:gd name="T1" fmla="*/ 73 h 197"/>
                <a:gd name="T2" fmla="*/ 746 w 806"/>
                <a:gd name="T3" fmla="*/ 192 h 197"/>
                <a:gd name="T4" fmla="*/ 764 w 806"/>
                <a:gd name="T5" fmla="*/ 197 h 197"/>
                <a:gd name="T6" fmla="*/ 796 w 806"/>
                <a:gd name="T7" fmla="*/ 179 h 197"/>
                <a:gd name="T8" fmla="*/ 783 w 806"/>
                <a:gd name="T9" fmla="*/ 129 h 197"/>
                <a:gd name="T10" fmla="*/ 314 w 806"/>
                <a:gd name="T11" fmla="*/ 0 h 197"/>
                <a:gd name="T12" fmla="*/ 37 w 806"/>
                <a:gd name="T13" fmla="*/ 0 h 197"/>
                <a:gd name="T14" fmla="*/ 0 w 806"/>
                <a:gd name="T15" fmla="*/ 37 h 197"/>
                <a:gd name="T16" fmla="*/ 37 w 806"/>
                <a:gd name="T17" fmla="*/ 73 h 197"/>
                <a:gd name="T18" fmla="*/ 314 w 806"/>
                <a:gd name="T19" fmla="*/ 7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6" h="197">
                  <a:moveTo>
                    <a:pt x="314" y="73"/>
                  </a:moveTo>
                  <a:cubicBezTo>
                    <a:pt x="466" y="73"/>
                    <a:pt x="615" y="114"/>
                    <a:pt x="746" y="192"/>
                  </a:cubicBezTo>
                  <a:cubicBezTo>
                    <a:pt x="751" y="195"/>
                    <a:pt x="758" y="197"/>
                    <a:pt x="764" y="197"/>
                  </a:cubicBezTo>
                  <a:cubicBezTo>
                    <a:pt x="777" y="197"/>
                    <a:pt x="789" y="190"/>
                    <a:pt x="796" y="179"/>
                  </a:cubicBezTo>
                  <a:cubicBezTo>
                    <a:pt x="806" y="161"/>
                    <a:pt x="800" y="139"/>
                    <a:pt x="783" y="129"/>
                  </a:cubicBezTo>
                  <a:cubicBezTo>
                    <a:pt x="641" y="44"/>
                    <a:pt x="479" y="0"/>
                    <a:pt x="31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57"/>
                    <a:pt x="17" y="73"/>
                    <a:pt x="37" y="73"/>
                  </a:cubicBezTo>
                  <a:lnTo>
                    <a:pt x="314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9938474" y="1797050"/>
              <a:ext cx="841375" cy="687388"/>
            </a:xfrm>
            <a:custGeom>
              <a:avLst/>
              <a:gdLst>
                <a:gd name="T0" fmla="*/ 2075 w 2393"/>
                <a:gd name="T1" fmla="*/ 3 h 1963"/>
                <a:gd name="T2" fmla="*/ 2041 w 2393"/>
                <a:gd name="T3" fmla="*/ 1 h 1963"/>
                <a:gd name="T4" fmla="*/ 2018 w 2393"/>
                <a:gd name="T5" fmla="*/ 0 h 1963"/>
                <a:gd name="T6" fmla="*/ 1663 w 2393"/>
                <a:gd name="T7" fmla="*/ 69 h 1963"/>
                <a:gd name="T8" fmla="*/ 1223 w 2393"/>
                <a:gd name="T9" fmla="*/ 392 h 1963"/>
                <a:gd name="T10" fmla="*/ 1197 w 2393"/>
                <a:gd name="T11" fmla="*/ 406 h 1963"/>
                <a:gd name="T12" fmla="*/ 501 w 2393"/>
                <a:gd name="T13" fmla="*/ 226 h 1963"/>
                <a:gd name="T14" fmla="*/ 0 w 2393"/>
                <a:gd name="T15" fmla="*/ 226 h 1963"/>
                <a:gd name="T16" fmla="*/ 0 w 2393"/>
                <a:gd name="T17" fmla="*/ 1761 h 1963"/>
                <a:gd name="T18" fmla="*/ 501 w 2393"/>
                <a:gd name="T19" fmla="*/ 1761 h 1963"/>
                <a:gd name="T20" fmla="*/ 1159 w 2393"/>
                <a:gd name="T21" fmla="*/ 1941 h 1963"/>
                <a:gd name="T22" fmla="*/ 1160 w 2393"/>
                <a:gd name="T23" fmla="*/ 1942 h 1963"/>
                <a:gd name="T24" fmla="*/ 1197 w 2393"/>
                <a:gd name="T25" fmla="*/ 1963 h 1963"/>
                <a:gd name="T26" fmla="*/ 1234 w 2393"/>
                <a:gd name="T27" fmla="*/ 1941 h 1963"/>
                <a:gd name="T28" fmla="*/ 1892 w 2393"/>
                <a:gd name="T29" fmla="*/ 1761 h 1963"/>
                <a:gd name="T30" fmla="*/ 2393 w 2393"/>
                <a:gd name="T31" fmla="*/ 1761 h 1963"/>
                <a:gd name="T32" fmla="*/ 2393 w 2393"/>
                <a:gd name="T33" fmla="*/ 226 h 1963"/>
                <a:gd name="T34" fmla="*/ 2075 w 2393"/>
                <a:gd name="T35" fmla="*/ 226 h 1963"/>
                <a:gd name="T36" fmla="*/ 2075 w 2393"/>
                <a:gd name="T37" fmla="*/ 3 h 1963"/>
                <a:gd name="T38" fmla="*/ 2247 w 2393"/>
                <a:gd name="T39" fmla="*/ 1614 h 1963"/>
                <a:gd name="T40" fmla="*/ 1892 w 2393"/>
                <a:gd name="T41" fmla="*/ 1614 h 1963"/>
                <a:gd name="T42" fmla="*/ 1312 w 2393"/>
                <a:gd name="T43" fmla="*/ 1737 h 1963"/>
                <a:gd name="T44" fmla="*/ 1929 w 2393"/>
                <a:gd name="T45" fmla="*/ 1454 h 1963"/>
                <a:gd name="T46" fmla="*/ 2032 w 2393"/>
                <a:gd name="T47" fmla="*/ 1461 h 1963"/>
                <a:gd name="T48" fmla="*/ 2075 w 2393"/>
                <a:gd name="T49" fmla="*/ 1469 h 1963"/>
                <a:gd name="T50" fmla="*/ 2075 w 2393"/>
                <a:gd name="T51" fmla="*/ 373 h 1963"/>
                <a:gd name="T52" fmla="*/ 2247 w 2393"/>
                <a:gd name="T53" fmla="*/ 373 h 1963"/>
                <a:gd name="T54" fmla="*/ 2247 w 2393"/>
                <a:gd name="T55" fmla="*/ 1614 h 1963"/>
                <a:gd name="T56" fmla="*/ 146 w 2393"/>
                <a:gd name="T57" fmla="*/ 373 h 1963"/>
                <a:gd name="T58" fmla="*/ 501 w 2393"/>
                <a:gd name="T59" fmla="*/ 373 h 1963"/>
                <a:gd name="T60" fmla="*/ 1123 w 2393"/>
                <a:gd name="T61" fmla="*/ 533 h 1963"/>
                <a:gd name="T62" fmla="*/ 1123 w 2393"/>
                <a:gd name="T63" fmla="*/ 1756 h 1963"/>
                <a:gd name="T64" fmla="*/ 501 w 2393"/>
                <a:gd name="T65" fmla="*/ 1614 h 1963"/>
                <a:gd name="T66" fmla="*/ 146 w 2393"/>
                <a:gd name="T67" fmla="*/ 1614 h 1963"/>
                <a:gd name="T68" fmla="*/ 146 w 2393"/>
                <a:gd name="T69" fmla="*/ 373 h 1963"/>
                <a:gd name="T70" fmla="*/ 1689 w 2393"/>
                <a:gd name="T71" fmla="*/ 137 h 1963"/>
                <a:gd name="T72" fmla="*/ 2002 w 2393"/>
                <a:gd name="T73" fmla="*/ 73 h 1963"/>
                <a:gd name="T74" fmla="*/ 2002 w 2393"/>
                <a:gd name="T75" fmla="*/ 1384 h 1963"/>
                <a:gd name="T76" fmla="*/ 1929 w 2393"/>
                <a:gd name="T77" fmla="*/ 1381 h 1963"/>
                <a:gd name="T78" fmla="*/ 1569 w 2393"/>
                <a:gd name="T79" fmla="*/ 1455 h 1963"/>
                <a:gd name="T80" fmla="*/ 1233 w 2393"/>
                <a:gd name="T81" fmla="*/ 1718 h 1963"/>
                <a:gd name="T82" fmla="*/ 1233 w 2393"/>
                <a:gd name="T83" fmla="*/ 501 h 1963"/>
                <a:gd name="T84" fmla="*/ 1689 w 2393"/>
                <a:gd name="T85" fmla="*/ 137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93" h="1963">
                  <a:moveTo>
                    <a:pt x="2075" y="3"/>
                  </a:moveTo>
                  <a:cubicBezTo>
                    <a:pt x="2041" y="1"/>
                    <a:pt x="2041" y="1"/>
                    <a:pt x="2041" y="1"/>
                  </a:cubicBezTo>
                  <a:cubicBezTo>
                    <a:pt x="2040" y="1"/>
                    <a:pt x="2032" y="0"/>
                    <a:pt x="2018" y="0"/>
                  </a:cubicBezTo>
                  <a:cubicBezTo>
                    <a:pt x="1965" y="0"/>
                    <a:pt x="1825" y="7"/>
                    <a:pt x="1663" y="69"/>
                  </a:cubicBezTo>
                  <a:cubicBezTo>
                    <a:pt x="1487" y="136"/>
                    <a:pt x="1340" y="244"/>
                    <a:pt x="1223" y="392"/>
                  </a:cubicBezTo>
                  <a:cubicBezTo>
                    <a:pt x="1214" y="397"/>
                    <a:pt x="1205" y="401"/>
                    <a:pt x="1197" y="406"/>
                  </a:cubicBezTo>
                  <a:cubicBezTo>
                    <a:pt x="984" y="288"/>
                    <a:pt x="744" y="226"/>
                    <a:pt x="501" y="22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1761"/>
                    <a:pt x="0" y="1761"/>
                    <a:pt x="0" y="1761"/>
                  </a:cubicBezTo>
                  <a:cubicBezTo>
                    <a:pt x="501" y="1761"/>
                    <a:pt x="501" y="1761"/>
                    <a:pt x="501" y="1761"/>
                  </a:cubicBezTo>
                  <a:cubicBezTo>
                    <a:pt x="732" y="1761"/>
                    <a:pt x="960" y="1823"/>
                    <a:pt x="1159" y="1941"/>
                  </a:cubicBezTo>
                  <a:cubicBezTo>
                    <a:pt x="1160" y="1942"/>
                    <a:pt x="1160" y="1942"/>
                    <a:pt x="1160" y="1942"/>
                  </a:cubicBezTo>
                  <a:cubicBezTo>
                    <a:pt x="1197" y="1963"/>
                    <a:pt x="1197" y="1963"/>
                    <a:pt x="1197" y="1963"/>
                  </a:cubicBezTo>
                  <a:cubicBezTo>
                    <a:pt x="1234" y="1941"/>
                    <a:pt x="1234" y="1941"/>
                    <a:pt x="1234" y="1941"/>
                  </a:cubicBezTo>
                  <a:cubicBezTo>
                    <a:pt x="1433" y="1823"/>
                    <a:pt x="1661" y="1761"/>
                    <a:pt x="1892" y="1761"/>
                  </a:cubicBezTo>
                  <a:cubicBezTo>
                    <a:pt x="2393" y="1761"/>
                    <a:pt x="2393" y="1761"/>
                    <a:pt x="2393" y="1761"/>
                  </a:cubicBezTo>
                  <a:cubicBezTo>
                    <a:pt x="2393" y="226"/>
                    <a:pt x="2393" y="226"/>
                    <a:pt x="2393" y="226"/>
                  </a:cubicBezTo>
                  <a:cubicBezTo>
                    <a:pt x="2075" y="226"/>
                    <a:pt x="2075" y="226"/>
                    <a:pt x="2075" y="226"/>
                  </a:cubicBezTo>
                  <a:lnTo>
                    <a:pt x="2075" y="3"/>
                  </a:lnTo>
                  <a:close/>
                  <a:moveTo>
                    <a:pt x="2247" y="1614"/>
                  </a:moveTo>
                  <a:cubicBezTo>
                    <a:pt x="1892" y="1614"/>
                    <a:pt x="1892" y="1614"/>
                    <a:pt x="1892" y="1614"/>
                  </a:cubicBezTo>
                  <a:cubicBezTo>
                    <a:pt x="1692" y="1614"/>
                    <a:pt x="1495" y="1656"/>
                    <a:pt x="1312" y="1737"/>
                  </a:cubicBezTo>
                  <a:cubicBezTo>
                    <a:pt x="1519" y="1494"/>
                    <a:pt x="1781" y="1454"/>
                    <a:pt x="1929" y="1454"/>
                  </a:cubicBezTo>
                  <a:cubicBezTo>
                    <a:pt x="1992" y="1454"/>
                    <a:pt x="2031" y="1461"/>
                    <a:pt x="2032" y="1461"/>
                  </a:cubicBezTo>
                  <a:cubicBezTo>
                    <a:pt x="2075" y="1469"/>
                    <a:pt x="2075" y="1469"/>
                    <a:pt x="2075" y="1469"/>
                  </a:cubicBezTo>
                  <a:cubicBezTo>
                    <a:pt x="2075" y="373"/>
                    <a:pt x="2075" y="373"/>
                    <a:pt x="2075" y="373"/>
                  </a:cubicBezTo>
                  <a:cubicBezTo>
                    <a:pt x="2247" y="373"/>
                    <a:pt x="2247" y="373"/>
                    <a:pt x="2247" y="373"/>
                  </a:cubicBezTo>
                  <a:lnTo>
                    <a:pt x="2247" y="1614"/>
                  </a:lnTo>
                  <a:close/>
                  <a:moveTo>
                    <a:pt x="146" y="373"/>
                  </a:moveTo>
                  <a:cubicBezTo>
                    <a:pt x="501" y="373"/>
                    <a:pt x="501" y="373"/>
                    <a:pt x="501" y="373"/>
                  </a:cubicBezTo>
                  <a:cubicBezTo>
                    <a:pt x="718" y="373"/>
                    <a:pt x="933" y="428"/>
                    <a:pt x="1123" y="533"/>
                  </a:cubicBezTo>
                  <a:cubicBezTo>
                    <a:pt x="1123" y="1756"/>
                    <a:pt x="1123" y="1756"/>
                    <a:pt x="1123" y="1756"/>
                  </a:cubicBezTo>
                  <a:cubicBezTo>
                    <a:pt x="930" y="1663"/>
                    <a:pt x="717" y="1614"/>
                    <a:pt x="501" y="1614"/>
                  </a:cubicBezTo>
                  <a:cubicBezTo>
                    <a:pt x="146" y="1614"/>
                    <a:pt x="146" y="1614"/>
                    <a:pt x="146" y="1614"/>
                  </a:cubicBezTo>
                  <a:lnTo>
                    <a:pt x="146" y="373"/>
                  </a:lnTo>
                  <a:close/>
                  <a:moveTo>
                    <a:pt x="1689" y="137"/>
                  </a:moveTo>
                  <a:cubicBezTo>
                    <a:pt x="1826" y="85"/>
                    <a:pt x="1945" y="75"/>
                    <a:pt x="2002" y="73"/>
                  </a:cubicBezTo>
                  <a:cubicBezTo>
                    <a:pt x="2002" y="1384"/>
                    <a:pt x="2002" y="1384"/>
                    <a:pt x="2002" y="1384"/>
                  </a:cubicBezTo>
                  <a:cubicBezTo>
                    <a:pt x="1983" y="1382"/>
                    <a:pt x="1958" y="1381"/>
                    <a:pt x="1929" y="1381"/>
                  </a:cubicBezTo>
                  <a:cubicBezTo>
                    <a:pt x="1842" y="1381"/>
                    <a:pt x="1709" y="1394"/>
                    <a:pt x="1569" y="1455"/>
                  </a:cubicBezTo>
                  <a:cubicBezTo>
                    <a:pt x="1438" y="1512"/>
                    <a:pt x="1325" y="1601"/>
                    <a:pt x="1233" y="1718"/>
                  </a:cubicBezTo>
                  <a:cubicBezTo>
                    <a:pt x="1233" y="501"/>
                    <a:pt x="1233" y="501"/>
                    <a:pt x="1233" y="501"/>
                  </a:cubicBezTo>
                  <a:cubicBezTo>
                    <a:pt x="1348" y="331"/>
                    <a:pt x="1502" y="208"/>
                    <a:pt x="1689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Group 117"/>
          <p:cNvGrpSpPr/>
          <p:nvPr/>
        </p:nvGrpSpPr>
        <p:grpSpPr>
          <a:xfrm>
            <a:off x="5922873" y="3511820"/>
            <a:ext cx="362385" cy="271817"/>
            <a:chOff x="2740154" y="2484540"/>
            <a:chExt cx="3508879" cy="2631119"/>
          </a:xfrm>
          <a:solidFill>
            <a:schemeClr val="bg1"/>
          </a:solidFill>
        </p:grpSpPr>
        <p:sp>
          <p:nvSpPr>
            <p:cNvPr id="37" name="Freeform 15"/>
            <p:cNvSpPr>
              <a:spLocks noEditPoints="1"/>
            </p:cNvSpPr>
            <p:nvPr/>
          </p:nvSpPr>
          <p:spPr bwMode="auto">
            <a:xfrm>
              <a:off x="2740154" y="2484540"/>
              <a:ext cx="3028949" cy="2616187"/>
            </a:xfrm>
            <a:custGeom>
              <a:avLst/>
              <a:gdLst>
                <a:gd name="T0" fmla="*/ 92 w 805"/>
                <a:gd name="T1" fmla="*/ 695 h 695"/>
                <a:gd name="T2" fmla="*/ 56 w 805"/>
                <a:gd name="T3" fmla="*/ 665 h 695"/>
                <a:gd name="T4" fmla="*/ 55 w 805"/>
                <a:gd name="T5" fmla="*/ 663 h 695"/>
                <a:gd name="T6" fmla="*/ 69 w 805"/>
                <a:gd name="T7" fmla="*/ 628 h 695"/>
                <a:gd name="T8" fmla="*/ 71 w 805"/>
                <a:gd name="T9" fmla="*/ 625 h 695"/>
                <a:gd name="T10" fmla="*/ 83 w 805"/>
                <a:gd name="T11" fmla="*/ 612 h 695"/>
                <a:gd name="T12" fmla="*/ 142 w 805"/>
                <a:gd name="T13" fmla="*/ 516 h 695"/>
                <a:gd name="T14" fmla="*/ 0 w 805"/>
                <a:gd name="T15" fmla="*/ 293 h 695"/>
                <a:gd name="T16" fmla="*/ 403 w 805"/>
                <a:gd name="T17" fmla="*/ 0 h 695"/>
                <a:gd name="T18" fmla="*/ 805 w 805"/>
                <a:gd name="T19" fmla="*/ 293 h 695"/>
                <a:gd name="T20" fmla="*/ 403 w 805"/>
                <a:gd name="T21" fmla="*/ 585 h 695"/>
                <a:gd name="T22" fmla="*/ 346 w 805"/>
                <a:gd name="T23" fmla="*/ 583 h 695"/>
                <a:gd name="T24" fmla="*/ 147 w 805"/>
                <a:gd name="T25" fmla="*/ 685 h 695"/>
                <a:gd name="T26" fmla="*/ 96 w 805"/>
                <a:gd name="T27" fmla="*/ 695 h 695"/>
                <a:gd name="T28" fmla="*/ 92 w 805"/>
                <a:gd name="T29" fmla="*/ 695 h 695"/>
                <a:gd name="T30" fmla="*/ 90 w 805"/>
                <a:gd name="T31" fmla="*/ 659 h 695"/>
                <a:gd name="T32" fmla="*/ 92 w 805"/>
                <a:gd name="T33" fmla="*/ 660 h 695"/>
                <a:gd name="T34" fmla="*/ 138 w 805"/>
                <a:gd name="T35" fmla="*/ 652 h 695"/>
                <a:gd name="T36" fmla="*/ 329 w 805"/>
                <a:gd name="T37" fmla="*/ 551 h 695"/>
                <a:gd name="T38" fmla="*/ 334 w 805"/>
                <a:gd name="T39" fmla="*/ 546 h 695"/>
                <a:gd name="T40" fmla="*/ 342 w 805"/>
                <a:gd name="T41" fmla="*/ 547 h 695"/>
                <a:gd name="T42" fmla="*/ 403 w 805"/>
                <a:gd name="T43" fmla="*/ 550 h 695"/>
                <a:gd name="T44" fmla="*/ 770 w 805"/>
                <a:gd name="T45" fmla="*/ 293 h 695"/>
                <a:gd name="T46" fmla="*/ 403 w 805"/>
                <a:gd name="T47" fmla="*/ 35 h 695"/>
                <a:gd name="T48" fmla="*/ 35 w 805"/>
                <a:gd name="T49" fmla="*/ 293 h 695"/>
                <a:gd name="T50" fmla="*/ 171 w 805"/>
                <a:gd name="T51" fmla="*/ 493 h 695"/>
                <a:gd name="T52" fmla="*/ 183 w 805"/>
                <a:gd name="T53" fmla="*/ 500 h 695"/>
                <a:gd name="T54" fmla="*/ 180 w 805"/>
                <a:gd name="T55" fmla="*/ 513 h 695"/>
                <a:gd name="T56" fmla="*/ 108 w 805"/>
                <a:gd name="T57" fmla="*/ 636 h 695"/>
                <a:gd name="T58" fmla="*/ 97 w 805"/>
                <a:gd name="T59" fmla="*/ 648 h 695"/>
                <a:gd name="T60" fmla="*/ 95 w 805"/>
                <a:gd name="T61" fmla="*/ 651 h 695"/>
                <a:gd name="T62" fmla="*/ 90 w 805"/>
                <a:gd name="T63" fmla="*/ 657 h 695"/>
                <a:gd name="T64" fmla="*/ 90 w 805"/>
                <a:gd name="T65" fmla="*/ 659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5" h="695">
                  <a:moveTo>
                    <a:pt x="92" y="695"/>
                  </a:moveTo>
                  <a:cubicBezTo>
                    <a:pt x="75" y="695"/>
                    <a:pt x="59" y="683"/>
                    <a:pt x="56" y="665"/>
                  </a:cubicBezTo>
                  <a:cubicBezTo>
                    <a:pt x="55" y="663"/>
                    <a:pt x="55" y="663"/>
                    <a:pt x="55" y="663"/>
                  </a:cubicBezTo>
                  <a:cubicBezTo>
                    <a:pt x="53" y="646"/>
                    <a:pt x="62" y="635"/>
                    <a:pt x="69" y="628"/>
                  </a:cubicBezTo>
                  <a:cubicBezTo>
                    <a:pt x="71" y="625"/>
                    <a:pt x="71" y="625"/>
                    <a:pt x="71" y="625"/>
                  </a:cubicBezTo>
                  <a:cubicBezTo>
                    <a:pt x="75" y="620"/>
                    <a:pt x="79" y="616"/>
                    <a:pt x="83" y="612"/>
                  </a:cubicBezTo>
                  <a:cubicBezTo>
                    <a:pt x="104" y="589"/>
                    <a:pt x="126" y="565"/>
                    <a:pt x="142" y="516"/>
                  </a:cubicBezTo>
                  <a:cubicBezTo>
                    <a:pt x="51" y="461"/>
                    <a:pt x="0" y="380"/>
                    <a:pt x="0" y="293"/>
                  </a:cubicBezTo>
                  <a:cubicBezTo>
                    <a:pt x="0" y="131"/>
                    <a:pt x="180" y="0"/>
                    <a:pt x="403" y="0"/>
                  </a:cubicBezTo>
                  <a:cubicBezTo>
                    <a:pt x="625" y="0"/>
                    <a:pt x="805" y="131"/>
                    <a:pt x="805" y="293"/>
                  </a:cubicBezTo>
                  <a:cubicBezTo>
                    <a:pt x="805" y="454"/>
                    <a:pt x="625" y="585"/>
                    <a:pt x="403" y="585"/>
                  </a:cubicBezTo>
                  <a:cubicBezTo>
                    <a:pt x="384" y="585"/>
                    <a:pt x="365" y="584"/>
                    <a:pt x="346" y="583"/>
                  </a:cubicBezTo>
                  <a:cubicBezTo>
                    <a:pt x="289" y="632"/>
                    <a:pt x="222" y="666"/>
                    <a:pt x="147" y="685"/>
                  </a:cubicBezTo>
                  <a:cubicBezTo>
                    <a:pt x="132" y="689"/>
                    <a:pt x="115" y="693"/>
                    <a:pt x="96" y="695"/>
                  </a:cubicBezTo>
                  <a:lnTo>
                    <a:pt x="92" y="695"/>
                  </a:lnTo>
                  <a:close/>
                  <a:moveTo>
                    <a:pt x="90" y="659"/>
                  </a:moveTo>
                  <a:cubicBezTo>
                    <a:pt x="91" y="660"/>
                    <a:pt x="91" y="660"/>
                    <a:pt x="92" y="660"/>
                  </a:cubicBezTo>
                  <a:cubicBezTo>
                    <a:pt x="109" y="658"/>
                    <a:pt x="125" y="655"/>
                    <a:pt x="138" y="652"/>
                  </a:cubicBezTo>
                  <a:cubicBezTo>
                    <a:pt x="210" y="633"/>
                    <a:pt x="274" y="599"/>
                    <a:pt x="329" y="551"/>
                  </a:cubicBezTo>
                  <a:cubicBezTo>
                    <a:pt x="334" y="546"/>
                    <a:pt x="334" y="546"/>
                    <a:pt x="334" y="546"/>
                  </a:cubicBezTo>
                  <a:cubicBezTo>
                    <a:pt x="342" y="547"/>
                    <a:pt x="342" y="547"/>
                    <a:pt x="342" y="547"/>
                  </a:cubicBezTo>
                  <a:cubicBezTo>
                    <a:pt x="363" y="549"/>
                    <a:pt x="383" y="550"/>
                    <a:pt x="403" y="550"/>
                  </a:cubicBezTo>
                  <a:cubicBezTo>
                    <a:pt x="605" y="550"/>
                    <a:pt x="770" y="435"/>
                    <a:pt x="770" y="293"/>
                  </a:cubicBezTo>
                  <a:cubicBezTo>
                    <a:pt x="770" y="151"/>
                    <a:pt x="605" y="35"/>
                    <a:pt x="403" y="35"/>
                  </a:cubicBezTo>
                  <a:cubicBezTo>
                    <a:pt x="200" y="35"/>
                    <a:pt x="35" y="151"/>
                    <a:pt x="35" y="293"/>
                  </a:cubicBezTo>
                  <a:cubicBezTo>
                    <a:pt x="35" y="371"/>
                    <a:pt x="85" y="444"/>
                    <a:pt x="171" y="493"/>
                  </a:cubicBezTo>
                  <a:cubicBezTo>
                    <a:pt x="183" y="500"/>
                    <a:pt x="183" y="500"/>
                    <a:pt x="183" y="500"/>
                  </a:cubicBezTo>
                  <a:cubicBezTo>
                    <a:pt x="180" y="513"/>
                    <a:pt x="180" y="513"/>
                    <a:pt x="180" y="513"/>
                  </a:cubicBezTo>
                  <a:cubicBezTo>
                    <a:pt x="161" y="579"/>
                    <a:pt x="133" y="609"/>
                    <a:pt x="108" y="636"/>
                  </a:cubicBezTo>
                  <a:cubicBezTo>
                    <a:pt x="105" y="640"/>
                    <a:pt x="101" y="644"/>
                    <a:pt x="97" y="648"/>
                  </a:cubicBezTo>
                  <a:cubicBezTo>
                    <a:pt x="95" y="651"/>
                    <a:pt x="95" y="651"/>
                    <a:pt x="95" y="651"/>
                  </a:cubicBezTo>
                  <a:cubicBezTo>
                    <a:pt x="93" y="653"/>
                    <a:pt x="90" y="656"/>
                    <a:pt x="90" y="657"/>
                  </a:cubicBezTo>
                  <a:lnTo>
                    <a:pt x="90" y="6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Freeform 16"/>
            <p:cNvSpPr>
              <a:spLocks/>
            </p:cNvSpPr>
            <p:nvPr/>
          </p:nvSpPr>
          <p:spPr bwMode="auto">
            <a:xfrm>
              <a:off x="4359913" y="3317027"/>
              <a:ext cx="1889120" cy="1798632"/>
            </a:xfrm>
            <a:custGeom>
              <a:avLst/>
              <a:gdLst>
                <a:gd name="T0" fmla="*/ 448 w 502"/>
                <a:gd name="T1" fmla="*/ 425 h 478"/>
                <a:gd name="T2" fmla="*/ 439 w 502"/>
                <a:gd name="T3" fmla="*/ 416 h 478"/>
                <a:gd name="T4" fmla="*/ 395 w 502"/>
                <a:gd name="T5" fmla="*/ 343 h 478"/>
                <a:gd name="T6" fmla="*/ 502 w 502"/>
                <a:gd name="T7" fmla="*/ 175 h 478"/>
                <a:gd name="T8" fmla="*/ 381 w 502"/>
                <a:gd name="T9" fmla="*/ 0 h 478"/>
                <a:gd name="T10" fmla="*/ 383 w 502"/>
                <a:gd name="T11" fmla="*/ 29 h 478"/>
                <a:gd name="T12" fmla="*/ 383 w 502"/>
                <a:gd name="T13" fmla="*/ 31 h 478"/>
                <a:gd name="T14" fmla="*/ 475 w 502"/>
                <a:gd name="T15" fmla="*/ 175 h 478"/>
                <a:gd name="T16" fmla="*/ 373 w 502"/>
                <a:gd name="T17" fmla="*/ 326 h 478"/>
                <a:gd name="T18" fmla="*/ 364 w 502"/>
                <a:gd name="T19" fmla="*/ 331 h 478"/>
                <a:gd name="T20" fmla="*/ 367 w 502"/>
                <a:gd name="T21" fmla="*/ 341 h 478"/>
                <a:gd name="T22" fmla="*/ 420 w 502"/>
                <a:gd name="T23" fmla="*/ 434 h 478"/>
                <a:gd name="T24" fmla="*/ 428 w 502"/>
                <a:gd name="T25" fmla="*/ 443 h 478"/>
                <a:gd name="T26" fmla="*/ 430 w 502"/>
                <a:gd name="T27" fmla="*/ 445 h 478"/>
                <a:gd name="T28" fmla="*/ 434 w 502"/>
                <a:gd name="T29" fmla="*/ 450 h 478"/>
                <a:gd name="T30" fmla="*/ 434 w 502"/>
                <a:gd name="T31" fmla="*/ 451 h 478"/>
                <a:gd name="T32" fmla="*/ 433 w 502"/>
                <a:gd name="T33" fmla="*/ 452 h 478"/>
                <a:gd name="T34" fmla="*/ 398 w 502"/>
                <a:gd name="T35" fmla="*/ 445 h 478"/>
                <a:gd name="T36" fmla="*/ 254 w 502"/>
                <a:gd name="T37" fmla="*/ 370 h 478"/>
                <a:gd name="T38" fmla="*/ 250 w 502"/>
                <a:gd name="T39" fmla="*/ 366 h 478"/>
                <a:gd name="T40" fmla="*/ 244 w 502"/>
                <a:gd name="T41" fmla="*/ 367 h 478"/>
                <a:gd name="T42" fmla="*/ 199 w 502"/>
                <a:gd name="T43" fmla="*/ 369 h 478"/>
                <a:gd name="T44" fmla="*/ 45 w 502"/>
                <a:gd name="T45" fmla="*/ 336 h 478"/>
                <a:gd name="T46" fmla="*/ 0 w 502"/>
                <a:gd name="T47" fmla="*/ 342 h 478"/>
                <a:gd name="T48" fmla="*/ 199 w 502"/>
                <a:gd name="T49" fmla="*/ 396 h 478"/>
                <a:gd name="T50" fmla="*/ 241 w 502"/>
                <a:gd name="T51" fmla="*/ 393 h 478"/>
                <a:gd name="T52" fmla="*/ 391 w 502"/>
                <a:gd name="T53" fmla="*/ 471 h 478"/>
                <a:gd name="T54" fmla="*/ 430 w 502"/>
                <a:gd name="T55" fmla="*/ 478 h 478"/>
                <a:gd name="T56" fmla="*/ 433 w 502"/>
                <a:gd name="T57" fmla="*/ 478 h 478"/>
                <a:gd name="T58" fmla="*/ 460 w 502"/>
                <a:gd name="T59" fmla="*/ 456 h 478"/>
                <a:gd name="T60" fmla="*/ 460 w 502"/>
                <a:gd name="T61" fmla="*/ 454 h 478"/>
                <a:gd name="T62" fmla="*/ 450 w 502"/>
                <a:gd name="T63" fmla="*/ 427 h 478"/>
                <a:gd name="T64" fmla="*/ 448 w 502"/>
                <a:gd name="T65" fmla="*/ 425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2" h="478">
                  <a:moveTo>
                    <a:pt x="448" y="425"/>
                  </a:moveTo>
                  <a:cubicBezTo>
                    <a:pt x="445" y="422"/>
                    <a:pt x="442" y="419"/>
                    <a:pt x="439" y="416"/>
                  </a:cubicBezTo>
                  <a:cubicBezTo>
                    <a:pt x="423" y="398"/>
                    <a:pt x="407" y="381"/>
                    <a:pt x="395" y="343"/>
                  </a:cubicBezTo>
                  <a:cubicBezTo>
                    <a:pt x="463" y="302"/>
                    <a:pt x="502" y="241"/>
                    <a:pt x="502" y="175"/>
                  </a:cubicBezTo>
                  <a:cubicBezTo>
                    <a:pt x="502" y="104"/>
                    <a:pt x="454" y="40"/>
                    <a:pt x="381" y="0"/>
                  </a:cubicBezTo>
                  <a:cubicBezTo>
                    <a:pt x="383" y="9"/>
                    <a:pt x="383" y="19"/>
                    <a:pt x="383" y="29"/>
                  </a:cubicBezTo>
                  <a:cubicBezTo>
                    <a:pt x="383" y="30"/>
                    <a:pt x="383" y="30"/>
                    <a:pt x="383" y="31"/>
                  </a:cubicBezTo>
                  <a:cubicBezTo>
                    <a:pt x="440" y="66"/>
                    <a:pt x="475" y="118"/>
                    <a:pt x="475" y="175"/>
                  </a:cubicBezTo>
                  <a:cubicBezTo>
                    <a:pt x="475" y="234"/>
                    <a:pt x="438" y="289"/>
                    <a:pt x="373" y="326"/>
                  </a:cubicBezTo>
                  <a:cubicBezTo>
                    <a:pt x="364" y="331"/>
                    <a:pt x="364" y="331"/>
                    <a:pt x="364" y="331"/>
                  </a:cubicBezTo>
                  <a:cubicBezTo>
                    <a:pt x="367" y="341"/>
                    <a:pt x="367" y="341"/>
                    <a:pt x="367" y="341"/>
                  </a:cubicBezTo>
                  <a:cubicBezTo>
                    <a:pt x="381" y="391"/>
                    <a:pt x="402" y="414"/>
                    <a:pt x="420" y="434"/>
                  </a:cubicBezTo>
                  <a:cubicBezTo>
                    <a:pt x="423" y="437"/>
                    <a:pt x="426" y="440"/>
                    <a:pt x="428" y="443"/>
                  </a:cubicBezTo>
                  <a:cubicBezTo>
                    <a:pt x="430" y="445"/>
                    <a:pt x="430" y="445"/>
                    <a:pt x="430" y="445"/>
                  </a:cubicBezTo>
                  <a:cubicBezTo>
                    <a:pt x="432" y="446"/>
                    <a:pt x="434" y="449"/>
                    <a:pt x="434" y="450"/>
                  </a:cubicBezTo>
                  <a:cubicBezTo>
                    <a:pt x="434" y="451"/>
                    <a:pt x="434" y="451"/>
                    <a:pt x="434" y="451"/>
                  </a:cubicBezTo>
                  <a:cubicBezTo>
                    <a:pt x="433" y="452"/>
                    <a:pt x="433" y="452"/>
                    <a:pt x="433" y="452"/>
                  </a:cubicBezTo>
                  <a:cubicBezTo>
                    <a:pt x="419" y="450"/>
                    <a:pt x="408" y="448"/>
                    <a:pt x="398" y="445"/>
                  </a:cubicBezTo>
                  <a:cubicBezTo>
                    <a:pt x="344" y="431"/>
                    <a:pt x="295" y="406"/>
                    <a:pt x="254" y="370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4" y="367"/>
                    <a:pt x="244" y="367"/>
                    <a:pt x="244" y="367"/>
                  </a:cubicBezTo>
                  <a:cubicBezTo>
                    <a:pt x="229" y="368"/>
                    <a:pt x="213" y="369"/>
                    <a:pt x="199" y="369"/>
                  </a:cubicBezTo>
                  <a:cubicBezTo>
                    <a:pt x="142" y="369"/>
                    <a:pt x="89" y="357"/>
                    <a:pt x="45" y="336"/>
                  </a:cubicBezTo>
                  <a:cubicBezTo>
                    <a:pt x="30" y="339"/>
                    <a:pt x="15" y="340"/>
                    <a:pt x="0" y="342"/>
                  </a:cubicBezTo>
                  <a:cubicBezTo>
                    <a:pt x="53" y="375"/>
                    <a:pt x="123" y="396"/>
                    <a:pt x="199" y="396"/>
                  </a:cubicBezTo>
                  <a:cubicBezTo>
                    <a:pt x="212" y="396"/>
                    <a:pt x="227" y="395"/>
                    <a:pt x="241" y="393"/>
                  </a:cubicBezTo>
                  <a:cubicBezTo>
                    <a:pt x="284" y="430"/>
                    <a:pt x="335" y="456"/>
                    <a:pt x="391" y="471"/>
                  </a:cubicBezTo>
                  <a:cubicBezTo>
                    <a:pt x="402" y="474"/>
                    <a:pt x="415" y="476"/>
                    <a:pt x="430" y="478"/>
                  </a:cubicBezTo>
                  <a:cubicBezTo>
                    <a:pt x="433" y="478"/>
                    <a:pt x="433" y="478"/>
                    <a:pt x="433" y="478"/>
                  </a:cubicBezTo>
                  <a:cubicBezTo>
                    <a:pt x="446" y="478"/>
                    <a:pt x="457" y="469"/>
                    <a:pt x="460" y="456"/>
                  </a:cubicBezTo>
                  <a:cubicBezTo>
                    <a:pt x="460" y="454"/>
                    <a:pt x="460" y="454"/>
                    <a:pt x="460" y="454"/>
                  </a:cubicBezTo>
                  <a:cubicBezTo>
                    <a:pt x="462" y="441"/>
                    <a:pt x="455" y="433"/>
                    <a:pt x="450" y="427"/>
                  </a:cubicBezTo>
                  <a:lnTo>
                    <a:pt x="448" y="4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Group 123"/>
          <p:cNvGrpSpPr/>
          <p:nvPr/>
        </p:nvGrpSpPr>
        <p:grpSpPr>
          <a:xfrm>
            <a:off x="5938717" y="2175602"/>
            <a:ext cx="314566" cy="355900"/>
            <a:chOff x="1508755" y="1591206"/>
            <a:chExt cx="557213" cy="630237"/>
          </a:xfrm>
          <a:solidFill>
            <a:schemeClr val="bg1"/>
          </a:solidFill>
        </p:grpSpPr>
        <p:sp>
          <p:nvSpPr>
            <p:cNvPr id="40" name="Freeform 32"/>
            <p:cNvSpPr>
              <a:spLocks noEditPoints="1"/>
            </p:cNvSpPr>
            <p:nvPr/>
          </p:nvSpPr>
          <p:spPr bwMode="auto">
            <a:xfrm>
              <a:off x="1537330" y="1889656"/>
              <a:ext cx="528638" cy="269875"/>
            </a:xfrm>
            <a:custGeom>
              <a:avLst/>
              <a:gdLst>
                <a:gd name="T0" fmla="*/ 185 w 203"/>
                <a:gd name="T1" fmla="*/ 16 h 104"/>
                <a:gd name="T2" fmla="*/ 169 w 203"/>
                <a:gd name="T3" fmla="*/ 10 h 104"/>
                <a:gd name="T4" fmla="*/ 170 w 203"/>
                <a:gd name="T5" fmla="*/ 0 h 104"/>
                <a:gd name="T6" fmla="*/ 0 w 203"/>
                <a:gd name="T7" fmla="*/ 0 h 104"/>
                <a:gd name="T8" fmla="*/ 50 w 203"/>
                <a:gd name="T9" fmla="*/ 104 h 104"/>
                <a:gd name="T10" fmla="*/ 119 w 203"/>
                <a:gd name="T11" fmla="*/ 104 h 104"/>
                <a:gd name="T12" fmla="*/ 146 w 203"/>
                <a:gd name="T13" fmla="*/ 79 h 104"/>
                <a:gd name="T14" fmla="*/ 154 w 203"/>
                <a:gd name="T15" fmla="*/ 80 h 104"/>
                <a:gd name="T16" fmla="*/ 192 w 203"/>
                <a:gd name="T17" fmla="*/ 62 h 104"/>
                <a:gd name="T18" fmla="*/ 185 w 203"/>
                <a:gd name="T19" fmla="*/ 16 h 104"/>
                <a:gd name="T20" fmla="*/ 177 w 203"/>
                <a:gd name="T21" fmla="*/ 51 h 104"/>
                <a:gd name="T22" fmla="*/ 156 w 203"/>
                <a:gd name="T23" fmla="*/ 62 h 104"/>
                <a:gd name="T24" fmla="*/ 167 w 203"/>
                <a:gd name="T25" fmla="*/ 28 h 104"/>
                <a:gd name="T26" fmla="*/ 174 w 203"/>
                <a:gd name="T27" fmla="*/ 31 h 104"/>
                <a:gd name="T28" fmla="*/ 177 w 203"/>
                <a:gd name="T2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" h="104">
                  <a:moveTo>
                    <a:pt x="185" y="16"/>
                  </a:moveTo>
                  <a:cubicBezTo>
                    <a:pt x="180" y="12"/>
                    <a:pt x="175" y="10"/>
                    <a:pt x="169" y="10"/>
                  </a:cubicBezTo>
                  <a:cubicBezTo>
                    <a:pt x="169" y="6"/>
                    <a:pt x="170" y="3"/>
                    <a:pt x="1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"/>
                    <a:pt x="21" y="86"/>
                    <a:pt x="50" y="104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29" y="98"/>
                    <a:pt x="138" y="90"/>
                    <a:pt x="146" y="79"/>
                  </a:cubicBezTo>
                  <a:cubicBezTo>
                    <a:pt x="148" y="80"/>
                    <a:pt x="151" y="80"/>
                    <a:pt x="154" y="80"/>
                  </a:cubicBezTo>
                  <a:cubicBezTo>
                    <a:pt x="168" y="80"/>
                    <a:pt x="184" y="72"/>
                    <a:pt x="192" y="62"/>
                  </a:cubicBezTo>
                  <a:cubicBezTo>
                    <a:pt x="203" y="47"/>
                    <a:pt x="200" y="27"/>
                    <a:pt x="185" y="16"/>
                  </a:cubicBezTo>
                  <a:close/>
                  <a:moveTo>
                    <a:pt x="177" y="51"/>
                  </a:moveTo>
                  <a:cubicBezTo>
                    <a:pt x="173" y="56"/>
                    <a:pt x="164" y="61"/>
                    <a:pt x="156" y="62"/>
                  </a:cubicBezTo>
                  <a:cubicBezTo>
                    <a:pt x="161" y="52"/>
                    <a:pt x="165" y="40"/>
                    <a:pt x="167" y="28"/>
                  </a:cubicBezTo>
                  <a:cubicBezTo>
                    <a:pt x="170" y="28"/>
                    <a:pt x="172" y="29"/>
                    <a:pt x="174" y="31"/>
                  </a:cubicBezTo>
                  <a:cubicBezTo>
                    <a:pt x="180" y="35"/>
                    <a:pt x="182" y="44"/>
                    <a:pt x="17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1508755" y="2178581"/>
              <a:ext cx="496888" cy="42862"/>
            </a:xfrm>
            <a:custGeom>
              <a:avLst/>
              <a:gdLst>
                <a:gd name="T0" fmla="*/ 0 w 191"/>
                <a:gd name="T1" fmla="*/ 1 h 17"/>
                <a:gd name="T2" fmla="*/ 16 w 191"/>
                <a:gd name="T3" fmla="*/ 17 h 17"/>
                <a:gd name="T4" fmla="*/ 176 w 191"/>
                <a:gd name="T5" fmla="*/ 17 h 17"/>
                <a:gd name="T6" fmla="*/ 191 w 191"/>
                <a:gd name="T7" fmla="*/ 1 h 17"/>
                <a:gd name="T8" fmla="*/ 191 w 191"/>
                <a:gd name="T9" fmla="*/ 0 h 17"/>
                <a:gd name="T10" fmla="*/ 0 w 191"/>
                <a:gd name="T11" fmla="*/ 0 h 17"/>
                <a:gd name="T12" fmla="*/ 0 w 191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7">
                  <a:moveTo>
                    <a:pt x="0" y="1"/>
                  </a:moveTo>
                  <a:cubicBezTo>
                    <a:pt x="0" y="10"/>
                    <a:pt x="7" y="17"/>
                    <a:pt x="16" y="17"/>
                  </a:cubicBezTo>
                  <a:cubicBezTo>
                    <a:pt x="176" y="17"/>
                    <a:pt x="176" y="17"/>
                    <a:pt x="176" y="17"/>
                  </a:cubicBezTo>
                  <a:cubicBezTo>
                    <a:pt x="184" y="17"/>
                    <a:pt x="191" y="10"/>
                    <a:pt x="191" y="1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1642104" y="1654705"/>
              <a:ext cx="44450" cy="169862"/>
            </a:xfrm>
            <a:custGeom>
              <a:avLst/>
              <a:gdLst>
                <a:gd name="T0" fmla="*/ 7 w 17"/>
                <a:gd name="T1" fmla="*/ 56 h 66"/>
                <a:gd name="T2" fmla="*/ 0 w 17"/>
                <a:gd name="T3" fmla="*/ 66 h 66"/>
                <a:gd name="T4" fmla="*/ 7 w 17"/>
                <a:gd name="T5" fmla="*/ 66 h 66"/>
                <a:gd name="T6" fmla="*/ 11 w 17"/>
                <a:gd name="T7" fmla="*/ 62 h 66"/>
                <a:gd name="T8" fmla="*/ 17 w 17"/>
                <a:gd name="T9" fmla="*/ 53 h 66"/>
                <a:gd name="T10" fmla="*/ 11 w 17"/>
                <a:gd name="T11" fmla="*/ 43 h 66"/>
                <a:gd name="T12" fmla="*/ 7 w 17"/>
                <a:gd name="T13" fmla="*/ 40 h 66"/>
                <a:gd name="T14" fmla="*/ 11 w 17"/>
                <a:gd name="T15" fmla="*/ 36 h 66"/>
                <a:gd name="T16" fmla="*/ 17 w 17"/>
                <a:gd name="T17" fmla="*/ 27 h 66"/>
                <a:gd name="T18" fmla="*/ 11 w 17"/>
                <a:gd name="T19" fmla="*/ 17 h 66"/>
                <a:gd name="T20" fmla="*/ 7 w 17"/>
                <a:gd name="T21" fmla="*/ 13 h 66"/>
                <a:gd name="T22" fmla="*/ 11 w 17"/>
                <a:gd name="T23" fmla="*/ 10 h 66"/>
                <a:gd name="T24" fmla="*/ 17 w 17"/>
                <a:gd name="T25" fmla="*/ 0 h 66"/>
                <a:gd name="T26" fmla="*/ 10 w 17"/>
                <a:gd name="T27" fmla="*/ 0 h 66"/>
                <a:gd name="T28" fmla="*/ 7 w 17"/>
                <a:gd name="T29" fmla="*/ 4 h 66"/>
                <a:gd name="T30" fmla="*/ 0 w 17"/>
                <a:gd name="T31" fmla="*/ 13 h 66"/>
                <a:gd name="T32" fmla="*/ 7 w 17"/>
                <a:gd name="T33" fmla="*/ 23 h 66"/>
                <a:gd name="T34" fmla="*/ 10 w 17"/>
                <a:gd name="T35" fmla="*/ 27 h 66"/>
                <a:gd name="T36" fmla="*/ 7 w 17"/>
                <a:gd name="T37" fmla="*/ 30 h 66"/>
                <a:gd name="T38" fmla="*/ 0 w 17"/>
                <a:gd name="T39" fmla="*/ 40 h 66"/>
                <a:gd name="T40" fmla="*/ 7 w 17"/>
                <a:gd name="T41" fmla="*/ 49 h 66"/>
                <a:gd name="T42" fmla="*/ 10 w 17"/>
                <a:gd name="T43" fmla="*/ 53 h 66"/>
                <a:gd name="T44" fmla="*/ 7 w 17"/>
                <a:gd name="T45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66">
                  <a:moveTo>
                    <a:pt x="7" y="56"/>
                  </a:moveTo>
                  <a:cubicBezTo>
                    <a:pt x="4" y="58"/>
                    <a:pt x="0" y="60"/>
                    <a:pt x="0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4"/>
                    <a:pt x="8" y="64"/>
                    <a:pt x="11" y="62"/>
                  </a:cubicBezTo>
                  <a:cubicBezTo>
                    <a:pt x="14" y="60"/>
                    <a:pt x="17" y="58"/>
                    <a:pt x="17" y="53"/>
                  </a:cubicBezTo>
                  <a:cubicBezTo>
                    <a:pt x="17" y="47"/>
                    <a:pt x="14" y="45"/>
                    <a:pt x="11" y="43"/>
                  </a:cubicBezTo>
                  <a:cubicBezTo>
                    <a:pt x="8" y="41"/>
                    <a:pt x="7" y="41"/>
                    <a:pt x="7" y="40"/>
                  </a:cubicBezTo>
                  <a:cubicBezTo>
                    <a:pt x="7" y="38"/>
                    <a:pt x="8" y="38"/>
                    <a:pt x="11" y="36"/>
                  </a:cubicBezTo>
                  <a:cubicBezTo>
                    <a:pt x="14" y="34"/>
                    <a:pt x="17" y="32"/>
                    <a:pt x="17" y="27"/>
                  </a:cubicBezTo>
                  <a:cubicBezTo>
                    <a:pt x="17" y="21"/>
                    <a:pt x="14" y="19"/>
                    <a:pt x="11" y="17"/>
                  </a:cubicBezTo>
                  <a:cubicBezTo>
                    <a:pt x="8" y="15"/>
                    <a:pt x="7" y="15"/>
                    <a:pt x="7" y="13"/>
                  </a:cubicBezTo>
                  <a:cubicBezTo>
                    <a:pt x="7" y="12"/>
                    <a:pt x="8" y="12"/>
                    <a:pt x="11" y="10"/>
                  </a:cubicBezTo>
                  <a:cubicBezTo>
                    <a:pt x="14" y="8"/>
                    <a:pt x="17" y="6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"/>
                    <a:pt x="9" y="2"/>
                    <a:pt x="7" y="4"/>
                  </a:cubicBezTo>
                  <a:cubicBezTo>
                    <a:pt x="4" y="6"/>
                    <a:pt x="0" y="8"/>
                    <a:pt x="0" y="13"/>
                  </a:cubicBezTo>
                  <a:cubicBezTo>
                    <a:pt x="0" y="19"/>
                    <a:pt x="4" y="21"/>
                    <a:pt x="7" y="23"/>
                  </a:cubicBezTo>
                  <a:cubicBezTo>
                    <a:pt x="9" y="25"/>
                    <a:pt x="10" y="25"/>
                    <a:pt x="10" y="27"/>
                  </a:cubicBezTo>
                  <a:cubicBezTo>
                    <a:pt x="10" y="28"/>
                    <a:pt x="9" y="28"/>
                    <a:pt x="7" y="30"/>
                  </a:cubicBezTo>
                  <a:cubicBezTo>
                    <a:pt x="4" y="32"/>
                    <a:pt x="0" y="34"/>
                    <a:pt x="0" y="40"/>
                  </a:cubicBezTo>
                  <a:cubicBezTo>
                    <a:pt x="0" y="45"/>
                    <a:pt x="4" y="47"/>
                    <a:pt x="7" y="49"/>
                  </a:cubicBezTo>
                  <a:cubicBezTo>
                    <a:pt x="9" y="51"/>
                    <a:pt x="10" y="51"/>
                    <a:pt x="10" y="53"/>
                  </a:cubicBezTo>
                  <a:cubicBezTo>
                    <a:pt x="10" y="54"/>
                    <a:pt x="9" y="54"/>
                    <a:pt x="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1737355" y="1591206"/>
              <a:ext cx="47625" cy="171450"/>
            </a:xfrm>
            <a:custGeom>
              <a:avLst/>
              <a:gdLst>
                <a:gd name="T0" fmla="*/ 7 w 18"/>
                <a:gd name="T1" fmla="*/ 56 h 66"/>
                <a:gd name="T2" fmla="*/ 0 w 18"/>
                <a:gd name="T3" fmla="*/ 66 h 66"/>
                <a:gd name="T4" fmla="*/ 8 w 18"/>
                <a:gd name="T5" fmla="*/ 66 h 66"/>
                <a:gd name="T6" fmla="*/ 11 w 18"/>
                <a:gd name="T7" fmla="*/ 62 h 66"/>
                <a:gd name="T8" fmla="*/ 18 w 18"/>
                <a:gd name="T9" fmla="*/ 53 h 66"/>
                <a:gd name="T10" fmla="*/ 11 w 18"/>
                <a:gd name="T11" fmla="*/ 43 h 66"/>
                <a:gd name="T12" fmla="*/ 8 w 18"/>
                <a:gd name="T13" fmla="*/ 40 h 66"/>
                <a:gd name="T14" fmla="*/ 11 w 18"/>
                <a:gd name="T15" fmla="*/ 36 h 66"/>
                <a:gd name="T16" fmla="*/ 18 w 18"/>
                <a:gd name="T17" fmla="*/ 27 h 66"/>
                <a:gd name="T18" fmla="*/ 11 w 18"/>
                <a:gd name="T19" fmla="*/ 17 h 66"/>
                <a:gd name="T20" fmla="*/ 8 w 18"/>
                <a:gd name="T21" fmla="*/ 13 h 66"/>
                <a:gd name="T22" fmla="*/ 11 w 18"/>
                <a:gd name="T23" fmla="*/ 10 h 66"/>
                <a:gd name="T24" fmla="*/ 18 w 18"/>
                <a:gd name="T25" fmla="*/ 0 h 66"/>
                <a:gd name="T26" fmla="*/ 11 w 18"/>
                <a:gd name="T27" fmla="*/ 0 h 66"/>
                <a:gd name="T28" fmla="*/ 7 w 18"/>
                <a:gd name="T29" fmla="*/ 4 h 66"/>
                <a:gd name="T30" fmla="*/ 0 w 18"/>
                <a:gd name="T31" fmla="*/ 13 h 66"/>
                <a:gd name="T32" fmla="*/ 7 w 18"/>
                <a:gd name="T33" fmla="*/ 23 h 66"/>
                <a:gd name="T34" fmla="*/ 11 w 18"/>
                <a:gd name="T35" fmla="*/ 27 h 66"/>
                <a:gd name="T36" fmla="*/ 7 w 18"/>
                <a:gd name="T37" fmla="*/ 30 h 66"/>
                <a:gd name="T38" fmla="*/ 0 w 18"/>
                <a:gd name="T39" fmla="*/ 40 h 66"/>
                <a:gd name="T40" fmla="*/ 7 w 18"/>
                <a:gd name="T41" fmla="*/ 49 h 66"/>
                <a:gd name="T42" fmla="*/ 11 w 18"/>
                <a:gd name="T43" fmla="*/ 53 h 66"/>
                <a:gd name="T44" fmla="*/ 7 w 18"/>
                <a:gd name="T45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66">
                  <a:moveTo>
                    <a:pt x="7" y="56"/>
                  </a:moveTo>
                  <a:cubicBezTo>
                    <a:pt x="4" y="58"/>
                    <a:pt x="0" y="60"/>
                    <a:pt x="0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4"/>
                    <a:pt x="8" y="64"/>
                    <a:pt x="11" y="62"/>
                  </a:cubicBezTo>
                  <a:cubicBezTo>
                    <a:pt x="14" y="60"/>
                    <a:pt x="18" y="58"/>
                    <a:pt x="18" y="53"/>
                  </a:cubicBezTo>
                  <a:cubicBezTo>
                    <a:pt x="18" y="47"/>
                    <a:pt x="14" y="45"/>
                    <a:pt x="11" y="43"/>
                  </a:cubicBezTo>
                  <a:cubicBezTo>
                    <a:pt x="8" y="41"/>
                    <a:pt x="8" y="41"/>
                    <a:pt x="8" y="40"/>
                  </a:cubicBezTo>
                  <a:cubicBezTo>
                    <a:pt x="8" y="38"/>
                    <a:pt x="8" y="38"/>
                    <a:pt x="11" y="36"/>
                  </a:cubicBezTo>
                  <a:cubicBezTo>
                    <a:pt x="14" y="34"/>
                    <a:pt x="18" y="32"/>
                    <a:pt x="18" y="27"/>
                  </a:cubicBezTo>
                  <a:cubicBezTo>
                    <a:pt x="18" y="21"/>
                    <a:pt x="14" y="19"/>
                    <a:pt x="11" y="17"/>
                  </a:cubicBezTo>
                  <a:cubicBezTo>
                    <a:pt x="8" y="15"/>
                    <a:pt x="8" y="15"/>
                    <a:pt x="8" y="13"/>
                  </a:cubicBezTo>
                  <a:cubicBezTo>
                    <a:pt x="8" y="12"/>
                    <a:pt x="8" y="12"/>
                    <a:pt x="11" y="10"/>
                  </a:cubicBezTo>
                  <a:cubicBezTo>
                    <a:pt x="14" y="8"/>
                    <a:pt x="18" y="6"/>
                    <a:pt x="1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"/>
                    <a:pt x="10" y="2"/>
                    <a:pt x="7" y="4"/>
                  </a:cubicBezTo>
                  <a:cubicBezTo>
                    <a:pt x="4" y="6"/>
                    <a:pt x="0" y="8"/>
                    <a:pt x="0" y="13"/>
                  </a:cubicBezTo>
                  <a:cubicBezTo>
                    <a:pt x="0" y="19"/>
                    <a:pt x="4" y="21"/>
                    <a:pt x="7" y="23"/>
                  </a:cubicBezTo>
                  <a:cubicBezTo>
                    <a:pt x="10" y="25"/>
                    <a:pt x="11" y="25"/>
                    <a:pt x="11" y="27"/>
                  </a:cubicBezTo>
                  <a:cubicBezTo>
                    <a:pt x="11" y="28"/>
                    <a:pt x="10" y="28"/>
                    <a:pt x="7" y="30"/>
                  </a:cubicBezTo>
                  <a:cubicBezTo>
                    <a:pt x="4" y="32"/>
                    <a:pt x="0" y="34"/>
                    <a:pt x="0" y="40"/>
                  </a:cubicBezTo>
                  <a:cubicBezTo>
                    <a:pt x="0" y="45"/>
                    <a:pt x="4" y="47"/>
                    <a:pt x="7" y="49"/>
                  </a:cubicBezTo>
                  <a:cubicBezTo>
                    <a:pt x="10" y="51"/>
                    <a:pt x="11" y="51"/>
                    <a:pt x="11" y="53"/>
                  </a:cubicBezTo>
                  <a:cubicBezTo>
                    <a:pt x="11" y="54"/>
                    <a:pt x="10" y="54"/>
                    <a:pt x="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1837367" y="1675343"/>
              <a:ext cx="44450" cy="171450"/>
            </a:xfrm>
            <a:custGeom>
              <a:avLst/>
              <a:gdLst>
                <a:gd name="T0" fmla="*/ 6 w 17"/>
                <a:gd name="T1" fmla="*/ 56 h 66"/>
                <a:gd name="T2" fmla="*/ 0 w 17"/>
                <a:gd name="T3" fmla="*/ 66 h 66"/>
                <a:gd name="T4" fmla="*/ 7 w 17"/>
                <a:gd name="T5" fmla="*/ 66 h 66"/>
                <a:gd name="T6" fmla="*/ 10 w 17"/>
                <a:gd name="T7" fmla="*/ 62 h 66"/>
                <a:gd name="T8" fmla="*/ 17 w 17"/>
                <a:gd name="T9" fmla="*/ 53 h 66"/>
                <a:gd name="T10" fmla="*/ 10 w 17"/>
                <a:gd name="T11" fmla="*/ 43 h 66"/>
                <a:gd name="T12" fmla="*/ 7 w 17"/>
                <a:gd name="T13" fmla="*/ 40 h 66"/>
                <a:gd name="T14" fmla="*/ 10 w 17"/>
                <a:gd name="T15" fmla="*/ 36 h 66"/>
                <a:gd name="T16" fmla="*/ 17 w 17"/>
                <a:gd name="T17" fmla="*/ 27 h 66"/>
                <a:gd name="T18" fmla="*/ 10 w 17"/>
                <a:gd name="T19" fmla="*/ 17 h 66"/>
                <a:gd name="T20" fmla="*/ 7 w 17"/>
                <a:gd name="T21" fmla="*/ 13 h 66"/>
                <a:gd name="T22" fmla="*/ 10 w 17"/>
                <a:gd name="T23" fmla="*/ 10 h 66"/>
                <a:gd name="T24" fmla="*/ 17 w 17"/>
                <a:gd name="T25" fmla="*/ 0 h 66"/>
                <a:gd name="T26" fmla="*/ 10 w 17"/>
                <a:gd name="T27" fmla="*/ 0 h 66"/>
                <a:gd name="T28" fmla="*/ 6 w 17"/>
                <a:gd name="T29" fmla="*/ 4 h 66"/>
                <a:gd name="T30" fmla="*/ 0 w 17"/>
                <a:gd name="T31" fmla="*/ 13 h 66"/>
                <a:gd name="T32" fmla="*/ 6 w 17"/>
                <a:gd name="T33" fmla="*/ 23 h 66"/>
                <a:gd name="T34" fmla="*/ 10 w 17"/>
                <a:gd name="T35" fmla="*/ 27 h 66"/>
                <a:gd name="T36" fmla="*/ 6 w 17"/>
                <a:gd name="T37" fmla="*/ 30 h 66"/>
                <a:gd name="T38" fmla="*/ 0 w 17"/>
                <a:gd name="T39" fmla="*/ 40 h 66"/>
                <a:gd name="T40" fmla="*/ 6 w 17"/>
                <a:gd name="T41" fmla="*/ 49 h 66"/>
                <a:gd name="T42" fmla="*/ 10 w 17"/>
                <a:gd name="T43" fmla="*/ 53 h 66"/>
                <a:gd name="T44" fmla="*/ 6 w 17"/>
                <a:gd name="T45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66">
                  <a:moveTo>
                    <a:pt x="6" y="56"/>
                  </a:moveTo>
                  <a:cubicBezTo>
                    <a:pt x="3" y="58"/>
                    <a:pt x="0" y="60"/>
                    <a:pt x="0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4"/>
                    <a:pt x="8" y="64"/>
                    <a:pt x="10" y="62"/>
                  </a:cubicBezTo>
                  <a:cubicBezTo>
                    <a:pt x="13" y="60"/>
                    <a:pt x="17" y="58"/>
                    <a:pt x="17" y="53"/>
                  </a:cubicBezTo>
                  <a:cubicBezTo>
                    <a:pt x="17" y="47"/>
                    <a:pt x="13" y="45"/>
                    <a:pt x="10" y="43"/>
                  </a:cubicBezTo>
                  <a:cubicBezTo>
                    <a:pt x="8" y="41"/>
                    <a:pt x="7" y="41"/>
                    <a:pt x="7" y="40"/>
                  </a:cubicBezTo>
                  <a:cubicBezTo>
                    <a:pt x="7" y="38"/>
                    <a:pt x="8" y="38"/>
                    <a:pt x="10" y="36"/>
                  </a:cubicBezTo>
                  <a:cubicBezTo>
                    <a:pt x="13" y="34"/>
                    <a:pt x="17" y="32"/>
                    <a:pt x="17" y="27"/>
                  </a:cubicBezTo>
                  <a:cubicBezTo>
                    <a:pt x="17" y="21"/>
                    <a:pt x="13" y="19"/>
                    <a:pt x="10" y="17"/>
                  </a:cubicBezTo>
                  <a:cubicBezTo>
                    <a:pt x="8" y="15"/>
                    <a:pt x="7" y="15"/>
                    <a:pt x="7" y="13"/>
                  </a:cubicBezTo>
                  <a:cubicBezTo>
                    <a:pt x="7" y="12"/>
                    <a:pt x="8" y="12"/>
                    <a:pt x="10" y="10"/>
                  </a:cubicBezTo>
                  <a:cubicBezTo>
                    <a:pt x="13" y="8"/>
                    <a:pt x="17" y="6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"/>
                    <a:pt x="9" y="2"/>
                    <a:pt x="6" y="4"/>
                  </a:cubicBezTo>
                  <a:cubicBezTo>
                    <a:pt x="3" y="6"/>
                    <a:pt x="0" y="8"/>
                    <a:pt x="0" y="13"/>
                  </a:cubicBezTo>
                  <a:cubicBezTo>
                    <a:pt x="0" y="19"/>
                    <a:pt x="3" y="21"/>
                    <a:pt x="6" y="23"/>
                  </a:cubicBezTo>
                  <a:cubicBezTo>
                    <a:pt x="9" y="25"/>
                    <a:pt x="10" y="25"/>
                    <a:pt x="10" y="27"/>
                  </a:cubicBezTo>
                  <a:cubicBezTo>
                    <a:pt x="10" y="28"/>
                    <a:pt x="9" y="28"/>
                    <a:pt x="6" y="30"/>
                  </a:cubicBezTo>
                  <a:cubicBezTo>
                    <a:pt x="3" y="32"/>
                    <a:pt x="0" y="34"/>
                    <a:pt x="0" y="40"/>
                  </a:cubicBezTo>
                  <a:cubicBezTo>
                    <a:pt x="0" y="45"/>
                    <a:pt x="3" y="47"/>
                    <a:pt x="6" y="49"/>
                  </a:cubicBezTo>
                  <a:cubicBezTo>
                    <a:pt x="9" y="51"/>
                    <a:pt x="10" y="51"/>
                    <a:pt x="10" y="53"/>
                  </a:cubicBezTo>
                  <a:cubicBezTo>
                    <a:pt x="10" y="54"/>
                    <a:pt x="9" y="54"/>
                    <a:pt x="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5" name="Group 132"/>
          <p:cNvGrpSpPr/>
          <p:nvPr/>
        </p:nvGrpSpPr>
        <p:grpSpPr>
          <a:xfrm>
            <a:off x="5973353" y="4304232"/>
            <a:ext cx="295151" cy="294582"/>
            <a:chOff x="4572490" y="3695700"/>
            <a:chExt cx="709609" cy="708025"/>
          </a:xfrm>
          <a:solidFill>
            <a:schemeClr val="bg1"/>
          </a:solidFill>
        </p:grpSpPr>
        <p:sp>
          <p:nvSpPr>
            <p:cNvPr id="46" name="Freeform 12"/>
            <p:cNvSpPr>
              <a:spLocks noEditPoints="1"/>
            </p:cNvSpPr>
            <p:nvPr/>
          </p:nvSpPr>
          <p:spPr bwMode="auto">
            <a:xfrm>
              <a:off x="4572490" y="3695700"/>
              <a:ext cx="709609" cy="708025"/>
            </a:xfrm>
            <a:custGeom>
              <a:avLst/>
              <a:gdLst>
                <a:gd name="T0" fmla="*/ 454 w 1188"/>
                <a:gd name="T1" fmla="*/ 908 h 1187"/>
                <a:gd name="T2" fmla="*/ 454 w 1188"/>
                <a:gd name="T3" fmla="*/ 908 h 1187"/>
                <a:gd name="T4" fmla="*/ 698 w 1188"/>
                <a:gd name="T5" fmla="*/ 837 h 1187"/>
                <a:gd name="T6" fmla="*/ 723 w 1188"/>
                <a:gd name="T7" fmla="*/ 861 h 1187"/>
                <a:gd name="T8" fmla="*/ 694 w 1188"/>
                <a:gd name="T9" fmla="*/ 890 h 1187"/>
                <a:gd name="T10" fmla="*/ 950 w 1188"/>
                <a:gd name="T11" fmla="*/ 1147 h 1187"/>
                <a:gd name="T12" fmla="*/ 1049 w 1188"/>
                <a:gd name="T13" fmla="*/ 1187 h 1187"/>
                <a:gd name="T14" fmla="*/ 1147 w 1188"/>
                <a:gd name="T15" fmla="*/ 1147 h 1187"/>
                <a:gd name="T16" fmla="*/ 1188 w 1188"/>
                <a:gd name="T17" fmla="*/ 1048 h 1187"/>
                <a:gd name="T18" fmla="*/ 1147 w 1188"/>
                <a:gd name="T19" fmla="*/ 950 h 1187"/>
                <a:gd name="T20" fmla="*/ 890 w 1188"/>
                <a:gd name="T21" fmla="*/ 693 h 1187"/>
                <a:gd name="T22" fmla="*/ 861 w 1188"/>
                <a:gd name="T23" fmla="*/ 722 h 1187"/>
                <a:gd name="T24" fmla="*/ 837 w 1188"/>
                <a:gd name="T25" fmla="*/ 698 h 1187"/>
                <a:gd name="T26" fmla="*/ 907 w 1188"/>
                <a:gd name="T27" fmla="*/ 422 h 1187"/>
                <a:gd name="T28" fmla="*/ 775 w 1188"/>
                <a:gd name="T29" fmla="*/ 133 h 1187"/>
                <a:gd name="T30" fmla="*/ 454 w 1188"/>
                <a:gd name="T31" fmla="*/ 0 h 1187"/>
                <a:gd name="T32" fmla="*/ 133 w 1188"/>
                <a:gd name="T33" fmla="*/ 133 h 1187"/>
                <a:gd name="T34" fmla="*/ 0 w 1188"/>
                <a:gd name="T35" fmla="*/ 454 h 1187"/>
                <a:gd name="T36" fmla="*/ 133 w 1188"/>
                <a:gd name="T37" fmla="*/ 775 h 1187"/>
                <a:gd name="T38" fmla="*/ 454 w 1188"/>
                <a:gd name="T39" fmla="*/ 908 h 1187"/>
                <a:gd name="T40" fmla="*/ 1116 w 1188"/>
                <a:gd name="T41" fmla="*/ 1048 h 1187"/>
                <a:gd name="T42" fmla="*/ 1096 w 1188"/>
                <a:gd name="T43" fmla="*/ 1096 h 1187"/>
                <a:gd name="T44" fmla="*/ 1049 w 1188"/>
                <a:gd name="T45" fmla="*/ 1115 h 1187"/>
                <a:gd name="T46" fmla="*/ 1001 w 1188"/>
                <a:gd name="T47" fmla="*/ 1096 h 1187"/>
                <a:gd name="T48" fmla="*/ 802 w 1188"/>
                <a:gd name="T49" fmla="*/ 897 h 1187"/>
                <a:gd name="T50" fmla="*/ 897 w 1188"/>
                <a:gd name="T51" fmla="*/ 802 h 1187"/>
                <a:gd name="T52" fmla="*/ 1096 w 1188"/>
                <a:gd name="T53" fmla="*/ 1001 h 1187"/>
                <a:gd name="T54" fmla="*/ 1116 w 1188"/>
                <a:gd name="T55" fmla="*/ 1048 h 1187"/>
                <a:gd name="T56" fmla="*/ 774 w 1188"/>
                <a:gd name="T57" fmla="*/ 810 h 1187"/>
                <a:gd name="T58" fmla="*/ 756 w 1188"/>
                <a:gd name="T59" fmla="*/ 793 h 1187"/>
                <a:gd name="T60" fmla="*/ 756 w 1188"/>
                <a:gd name="T61" fmla="*/ 793 h 1187"/>
                <a:gd name="T62" fmla="*/ 765 w 1188"/>
                <a:gd name="T63" fmla="*/ 785 h 1187"/>
                <a:gd name="T64" fmla="*/ 767 w 1188"/>
                <a:gd name="T65" fmla="*/ 783 h 1187"/>
                <a:gd name="T66" fmla="*/ 775 w 1188"/>
                <a:gd name="T67" fmla="*/ 775 h 1187"/>
                <a:gd name="T68" fmla="*/ 784 w 1188"/>
                <a:gd name="T69" fmla="*/ 766 h 1187"/>
                <a:gd name="T70" fmla="*/ 785 w 1188"/>
                <a:gd name="T71" fmla="*/ 765 h 1187"/>
                <a:gd name="T72" fmla="*/ 793 w 1188"/>
                <a:gd name="T73" fmla="*/ 756 h 1187"/>
                <a:gd name="T74" fmla="*/ 793 w 1188"/>
                <a:gd name="T75" fmla="*/ 756 h 1187"/>
                <a:gd name="T76" fmla="*/ 810 w 1188"/>
                <a:gd name="T77" fmla="*/ 773 h 1187"/>
                <a:gd name="T78" fmla="*/ 774 w 1188"/>
                <a:gd name="T79" fmla="*/ 810 h 1187"/>
                <a:gd name="T80" fmla="*/ 184 w 1188"/>
                <a:gd name="T81" fmla="*/ 184 h 1187"/>
                <a:gd name="T82" fmla="*/ 454 w 1188"/>
                <a:gd name="T83" fmla="*/ 72 h 1187"/>
                <a:gd name="T84" fmla="*/ 724 w 1188"/>
                <a:gd name="T85" fmla="*/ 184 h 1187"/>
                <a:gd name="T86" fmla="*/ 835 w 1188"/>
                <a:gd name="T87" fmla="*/ 427 h 1187"/>
                <a:gd name="T88" fmla="*/ 762 w 1188"/>
                <a:gd name="T89" fmla="*/ 681 h 1187"/>
                <a:gd name="T90" fmla="*/ 762 w 1188"/>
                <a:gd name="T91" fmla="*/ 681 h 1187"/>
                <a:gd name="T92" fmla="*/ 724 w 1188"/>
                <a:gd name="T93" fmla="*/ 724 h 1187"/>
                <a:gd name="T94" fmla="*/ 711 w 1188"/>
                <a:gd name="T95" fmla="*/ 737 h 1187"/>
                <a:gd name="T96" fmla="*/ 681 w 1188"/>
                <a:gd name="T97" fmla="*/ 761 h 1187"/>
                <a:gd name="T98" fmla="*/ 454 w 1188"/>
                <a:gd name="T99" fmla="*/ 836 h 1187"/>
                <a:gd name="T100" fmla="*/ 184 w 1188"/>
                <a:gd name="T101" fmla="*/ 724 h 1187"/>
                <a:gd name="T102" fmla="*/ 184 w 1188"/>
                <a:gd name="T103" fmla="*/ 184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88" h="1187">
                  <a:moveTo>
                    <a:pt x="454" y="908"/>
                  </a:moveTo>
                  <a:cubicBezTo>
                    <a:pt x="454" y="908"/>
                    <a:pt x="454" y="908"/>
                    <a:pt x="454" y="908"/>
                  </a:cubicBezTo>
                  <a:cubicBezTo>
                    <a:pt x="542" y="908"/>
                    <a:pt x="626" y="883"/>
                    <a:pt x="698" y="837"/>
                  </a:cubicBezTo>
                  <a:cubicBezTo>
                    <a:pt x="723" y="861"/>
                    <a:pt x="723" y="861"/>
                    <a:pt x="723" y="861"/>
                  </a:cubicBezTo>
                  <a:cubicBezTo>
                    <a:pt x="694" y="890"/>
                    <a:pt x="694" y="890"/>
                    <a:pt x="694" y="890"/>
                  </a:cubicBezTo>
                  <a:cubicBezTo>
                    <a:pt x="950" y="1147"/>
                    <a:pt x="950" y="1147"/>
                    <a:pt x="950" y="1147"/>
                  </a:cubicBezTo>
                  <a:cubicBezTo>
                    <a:pt x="977" y="1173"/>
                    <a:pt x="1012" y="1187"/>
                    <a:pt x="1049" y="1187"/>
                  </a:cubicBezTo>
                  <a:cubicBezTo>
                    <a:pt x="1086" y="1187"/>
                    <a:pt x="1121" y="1173"/>
                    <a:pt x="1147" y="1147"/>
                  </a:cubicBezTo>
                  <a:cubicBezTo>
                    <a:pt x="1173" y="1120"/>
                    <a:pt x="1188" y="1086"/>
                    <a:pt x="1188" y="1048"/>
                  </a:cubicBezTo>
                  <a:cubicBezTo>
                    <a:pt x="1188" y="1011"/>
                    <a:pt x="1173" y="976"/>
                    <a:pt x="1147" y="950"/>
                  </a:cubicBezTo>
                  <a:cubicBezTo>
                    <a:pt x="890" y="693"/>
                    <a:pt x="890" y="693"/>
                    <a:pt x="890" y="693"/>
                  </a:cubicBezTo>
                  <a:cubicBezTo>
                    <a:pt x="861" y="722"/>
                    <a:pt x="861" y="722"/>
                    <a:pt x="861" y="722"/>
                  </a:cubicBezTo>
                  <a:cubicBezTo>
                    <a:pt x="837" y="698"/>
                    <a:pt x="837" y="698"/>
                    <a:pt x="837" y="698"/>
                  </a:cubicBezTo>
                  <a:cubicBezTo>
                    <a:pt x="889" y="616"/>
                    <a:pt x="914" y="520"/>
                    <a:pt x="907" y="422"/>
                  </a:cubicBezTo>
                  <a:cubicBezTo>
                    <a:pt x="899" y="313"/>
                    <a:pt x="853" y="210"/>
                    <a:pt x="775" y="133"/>
                  </a:cubicBezTo>
                  <a:cubicBezTo>
                    <a:pt x="689" y="47"/>
                    <a:pt x="576" y="0"/>
                    <a:pt x="454" y="0"/>
                  </a:cubicBezTo>
                  <a:cubicBezTo>
                    <a:pt x="333" y="0"/>
                    <a:pt x="219" y="47"/>
                    <a:pt x="133" y="133"/>
                  </a:cubicBezTo>
                  <a:cubicBezTo>
                    <a:pt x="48" y="219"/>
                    <a:pt x="0" y="333"/>
                    <a:pt x="0" y="454"/>
                  </a:cubicBezTo>
                  <a:cubicBezTo>
                    <a:pt x="0" y="575"/>
                    <a:pt x="48" y="689"/>
                    <a:pt x="133" y="775"/>
                  </a:cubicBezTo>
                  <a:cubicBezTo>
                    <a:pt x="219" y="861"/>
                    <a:pt x="333" y="908"/>
                    <a:pt x="454" y="908"/>
                  </a:cubicBezTo>
                  <a:close/>
                  <a:moveTo>
                    <a:pt x="1116" y="1048"/>
                  </a:moveTo>
                  <a:cubicBezTo>
                    <a:pt x="1116" y="1066"/>
                    <a:pt x="1109" y="1083"/>
                    <a:pt x="1096" y="1096"/>
                  </a:cubicBezTo>
                  <a:cubicBezTo>
                    <a:pt x="1083" y="1108"/>
                    <a:pt x="1067" y="1115"/>
                    <a:pt x="1049" y="1115"/>
                  </a:cubicBezTo>
                  <a:cubicBezTo>
                    <a:pt x="1031" y="1115"/>
                    <a:pt x="1014" y="1108"/>
                    <a:pt x="1001" y="1096"/>
                  </a:cubicBezTo>
                  <a:cubicBezTo>
                    <a:pt x="802" y="897"/>
                    <a:pt x="802" y="897"/>
                    <a:pt x="802" y="897"/>
                  </a:cubicBezTo>
                  <a:cubicBezTo>
                    <a:pt x="897" y="802"/>
                    <a:pt x="897" y="802"/>
                    <a:pt x="897" y="802"/>
                  </a:cubicBezTo>
                  <a:cubicBezTo>
                    <a:pt x="1096" y="1001"/>
                    <a:pt x="1096" y="1001"/>
                    <a:pt x="1096" y="1001"/>
                  </a:cubicBezTo>
                  <a:cubicBezTo>
                    <a:pt x="1109" y="1014"/>
                    <a:pt x="1116" y="1031"/>
                    <a:pt x="1116" y="1048"/>
                  </a:cubicBezTo>
                  <a:close/>
                  <a:moveTo>
                    <a:pt x="774" y="810"/>
                  </a:moveTo>
                  <a:cubicBezTo>
                    <a:pt x="756" y="793"/>
                    <a:pt x="756" y="793"/>
                    <a:pt x="756" y="793"/>
                  </a:cubicBezTo>
                  <a:cubicBezTo>
                    <a:pt x="756" y="793"/>
                    <a:pt x="756" y="793"/>
                    <a:pt x="756" y="793"/>
                  </a:cubicBezTo>
                  <a:cubicBezTo>
                    <a:pt x="759" y="790"/>
                    <a:pt x="762" y="787"/>
                    <a:pt x="765" y="785"/>
                  </a:cubicBezTo>
                  <a:cubicBezTo>
                    <a:pt x="766" y="784"/>
                    <a:pt x="766" y="784"/>
                    <a:pt x="767" y="783"/>
                  </a:cubicBezTo>
                  <a:cubicBezTo>
                    <a:pt x="770" y="780"/>
                    <a:pt x="772" y="778"/>
                    <a:pt x="775" y="775"/>
                  </a:cubicBezTo>
                  <a:cubicBezTo>
                    <a:pt x="778" y="772"/>
                    <a:pt x="781" y="769"/>
                    <a:pt x="784" y="766"/>
                  </a:cubicBezTo>
                  <a:cubicBezTo>
                    <a:pt x="784" y="766"/>
                    <a:pt x="785" y="765"/>
                    <a:pt x="785" y="765"/>
                  </a:cubicBezTo>
                  <a:cubicBezTo>
                    <a:pt x="788" y="762"/>
                    <a:pt x="790" y="759"/>
                    <a:pt x="793" y="756"/>
                  </a:cubicBezTo>
                  <a:cubicBezTo>
                    <a:pt x="793" y="756"/>
                    <a:pt x="793" y="756"/>
                    <a:pt x="793" y="756"/>
                  </a:cubicBezTo>
                  <a:cubicBezTo>
                    <a:pt x="810" y="773"/>
                    <a:pt x="810" y="773"/>
                    <a:pt x="810" y="773"/>
                  </a:cubicBezTo>
                  <a:lnTo>
                    <a:pt x="774" y="810"/>
                  </a:lnTo>
                  <a:close/>
                  <a:moveTo>
                    <a:pt x="184" y="184"/>
                  </a:moveTo>
                  <a:cubicBezTo>
                    <a:pt x="256" y="112"/>
                    <a:pt x="352" y="72"/>
                    <a:pt x="454" y="72"/>
                  </a:cubicBezTo>
                  <a:cubicBezTo>
                    <a:pt x="556" y="72"/>
                    <a:pt x="652" y="112"/>
                    <a:pt x="724" y="184"/>
                  </a:cubicBezTo>
                  <a:cubicBezTo>
                    <a:pt x="789" y="249"/>
                    <a:pt x="829" y="335"/>
                    <a:pt x="835" y="427"/>
                  </a:cubicBezTo>
                  <a:cubicBezTo>
                    <a:pt x="842" y="518"/>
                    <a:pt x="815" y="608"/>
                    <a:pt x="762" y="681"/>
                  </a:cubicBezTo>
                  <a:cubicBezTo>
                    <a:pt x="762" y="681"/>
                    <a:pt x="762" y="681"/>
                    <a:pt x="762" y="681"/>
                  </a:cubicBezTo>
                  <a:cubicBezTo>
                    <a:pt x="750" y="696"/>
                    <a:pt x="738" y="711"/>
                    <a:pt x="724" y="724"/>
                  </a:cubicBezTo>
                  <a:cubicBezTo>
                    <a:pt x="720" y="728"/>
                    <a:pt x="716" y="733"/>
                    <a:pt x="711" y="737"/>
                  </a:cubicBezTo>
                  <a:cubicBezTo>
                    <a:pt x="701" y="745"/>
                    <a:pt x="692" y="754"/>
                    <a:pt x="681" y="761"/>
                  </a:cubicBezTo>
                  <a:cubicBezTo>
                    <a:pt x="615" y="810"/>
                    <a:pt x="537" y="836"/>
                    <a:pt x="454" y="836"/>
                  </a:cubicBezTo>
                  <a:cubicBezTo>
                    <a:pt x="352" y="836"/>
                    <a:pt x="256" y="796"/>
                    <a:pt x="184" y="724"/>
                  </a:cubicBezTo>
                  <a:cubicBezTo>
                    <a:pt x="35" y="575"/>
                    <a:pt x="35" y="333"/>
                    <a:pt x="184" y="1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4642344" y="3781426"/>
              <a:ext cx="404810" cy="369888"/>
            </a:xfrm>
            <a:custGeom>
              <a:avLst/>
              <a:gdLst>
                <a:gd name="T0" fmla="*/ 320 w 677"/>
                <a:gd name="T1" fmla="*/ 617 h 618"/>
                <a:gd name="T2" fmla="*/ 320 w 677"/>
                <a:gd name="T3" fmla="*/ 618 h 618"/>
                <a:gd name="T4" fmla="*/ 338 w 677"/>
                <a:gd name="T5" fmla="*/ 618 h 618"/>
                <a:gd name="T6" fmla="*/ 522 w 677"/>
                <a:gd name="T7" fmla="*/ 557 h 618"/>
                <a:gd name="T8" fmla="*/ 556 w 677"/>
                <a:gd name="T9" fmla="*/ 527 h 618"/>
                <a:gd name="T10" fmla="*/ 587 w 677"/>
                <a:gd name="T11" fmla="*/ 492 h 618"/>
                <a:gd name="T12" fmla="*/ 556 w 677"/>
                <a:gd name="T13" fmla="*/ 91 h 618"/>
                <a:gd name="T14" fmla="*/ 338 w 677"/>
                <a:gd name="T15" fmla="*/ 0 h 618"/>
                <a:gd name="T16" fmla="*/ 120 w 677"/>
                <a:gd name="T17" fmla="*/ 91 h 618"/>
                <a:gd name="T18" fmla="*/ 120 w 677"/>
                <a:gd name="T19" fmla="*/ 527 h 618"/>
                <a:gd name="T20" fmla="*/ 320 w 677"/>
                <a:gd name="T21" fmla="*/ 617 h 618"/>
                <a:gd name="T22" fmla="*/ 146 w 677"/>
                <a:gd name="T23" fmla="*/ 116 h 618"/>
                <a:gd name="T24" fmla="*/ 338 w 677"/>
                <a:gd name="T25" fmla="*/ 36 h 618"/>
                <a:gd name="T26" fmla="*/ 531 w 677"/>
                <a:gd name="T27" fmla="*/ 116 h 618"/>
                <a:gd name="T28" fmla="*/ 558 w 677"/>
                <a:gd name="T29" fmla="*/ 471 h 618"/>
                <a:gd name="T30" fmla="*/ 531 w 677"/>
                <a:gd name="T31" fmla="*/ 502 h 618"/>
                <a:gd name="T32" fmla="*/ 500 w 677"/>
                <a:gd name="T33" fmla="*/ 528 h 618"/>
                <a:gd name="T34" fmla="*/ 340 w 677"/>
                <a:gd name="T35" fmla="*/ 582 h 618"/>
                <a:gd name="T36" fmla="*/ 338 w 677"/>
                <a:gd name="T37" fmla="*/ 582 h 618"/>
                <a:gd name="T38" fmla="*/ 146 w 677"/>
                <a:gd name="T39" fmla="*/ 502 h 618"/>
                <a:gd name="T40" fmla="*/ 146 w 677"/>
                <a:gd name="T41" fmla="*/ 11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7" h="618">
                  <a:moveTo>
                    <a:pt x="320" y="617"/>
                  </a:moveTo>
                  <a:cubicBezTo>
                    <a:pt x="320" y="618"/>
                    <a:pt x="320" y="618"/>
                    <a:pt x="320" y="618"/>
                  </a:cubicBezTo>
                  <a:cubicBezTo>
                    <a:pt x="338" y="618"/>
                    <a:pt x="338" y="618"/>
                    <a:pt x="338" y="618"/>
                  </a:cubicBezTo>
                  <a:cubicBezTo>
                    <a:pt x="405" y="618"/>
                    <a:pt x="468" y="597"/>
                    <a:pt x="522" y="557"/>
                  </a:cubicBezTo>
                  <a:cubicBezTo>
                    <a:pt x="534" y="548"/>
                    <a:pt x="546" y="538"/>
                    <a:pt x="556" y="527"/>
                  </a:cubicBezTo>
                  <a:cubicBezTo>
                    <a:pt x="567" y="516"/>
                    <a:pt x="577" y="505"/>
                    <a:pt x="587" y="492"/>
                  </a:cubicBezTo>
                  <a:cubicBezTo>
                    <a:pt x="677" y="371"/>
                    <a:pt x="664" y="198"/>
                    <a:pt x="556" y="91"/>
                  </a:cubicBezTo>
                  <a:cubicBezTo>
                    <a:pt x="498" y="33"/>
                    <a:pt x="421" y="0"/>
                    <a:pt x="338" y="0"/>
                  </a:cubicBezTo>
                  <a:cubicBezTo>
                    <a:pt x="256" y="0"/>
                    <a:pt x="178" y="33"/>
                    <a:pt x="120" y="91"/>
                  </a:cubicBezTo>
                  <a:cubicBezTo>
                    <a:pt x="0" y="211"/>
                    <a:pt x="0" y="407"/>
                    <a:pt x="120" y="527"/>
                  </a:cubicBezTo>
                  <a:cubicBezTo>
                    <a:pt x="174" y="581"/>
                    <a:pt x="245" y="613"/>
                    <a:pt x="320" y="617"/>
                  </a:cubicBezTo>
                  <a:close/>
                  <a:moveTo>
                    <a:pt x="146" y="116"/>
                  </a:moveTo>
                  <a:cubicBezTo>
                    <a:pt x="197" y="65"/>
                    <a:pt x="265" y="36"/>
                    <a:pt x="338" y="36"/>
                  </a:cubicBezTo>
                  <a:cubicBezTo>
                    <a:pt x="411" y="36"/>
                    <a:pt x="480" y="65"/>
                    <a:pt x="531" y="116"/>
                  </a:cubicBezTo>
                  <a:cubicBezTo>
                    <a:pt x="626" y="211"/>
                    <a:pt x="637" y="363"/>
                    <a:pt x="558" y="471"/>
                  </a:cubicBezTo>
                  <a:cubicBezTo>
                    <a:pt x="550" y="482"/>
                    <a:pt x="541" y="492"/>
                    <a:pt x="531" y="502"/>
                  </a:cubicBezTo>
                  <a:cubicBezTo>
                    <a:pt x="521" y="511"/>
                    <a:pt x="511" y="520"/>
                    <a:pt x="500" y="528"/>
                  </a:cubicBezTo>
                  <a:cubicBezTo>
                    <a:pt x="454" y="563"/>
                    <a:pt x="398" y="581"/>
                    <a:pt x="340" y="582"/>
                  </a:cubicBezTo>
                  <a:cubicBezTo>
                    <a:pt x="338" y="582"/>
                    <a:pt x="338" y="582"/>
                    <a:pt x="338" y="582"/>
                  </a:cubicBezTo>
                  <a:cubicBezTo>
                    <a:pt x="265" y="582"/>
                    <a:pt x="197" y="553"/>
                    <a:pt x="146" y="502"/>
                  </a:cubicBezTo>
                  <a:cubicBezTo>
                    <a:pt x="39" y="395"/>
                    <a:pt x="39" y="223"/>
                    <a:pt x="146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217143" y="765294"/>
            <a:ext cx="11941127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endParaRPr lang="en-US" altLang="zh-CN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latinLnBrk="1"/>
            <a:endParaRPr lang="en-US" altLang="zh-CN" sz="2400" dirty="0" smtClean="0"/>
          </a:p>
          <a:p>
            <a:pPr latinLnBrk="1"/>
            <a:endParaRPr lang="en-US" altLang="zh-CN" sz="2400" dirty="0"/>
          </a:p>
          <a:p>
            <a:pPr latinLnBrk="1"/>
            <a:endParaRPr lang="en-US" altLang="zh-CN" sz="2400" dirty="0" smtClean="0"/>
          </a:p>
          <a:p>
            <a:pPr latinLnBrk="1"/>
            <a:r>
              <a:rPr lang="en-US" altLang="zh-CN" sz="2400" dirty="0"/>
              <a:t>	</a:t>
            </a:r>
            <a:r>
              <a:rPr lang="en-US" altLang="zh-CN" sz="2400" b="1" dirty="0" err="1" smtClean="0"/>
              <a:t>setInterval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() </a:t>
            </a:r>
            <a:r>
              <a:rPr lang="zh-CN" altLang="en-US" sz="2400" dirty="0"/>
              <a:t>：按照指定的周期（以毫秒计）来调用函数或计算表达式。</a:t>
            </a:r>
            <a:r>
              <a:rPr lang="zh-CN" altLang="en-US" sz="2400" dirty="0" smtClean="0"/>
              <a:t>方</a:t>
            </a:r>
            <a:endParaRPr lang="en-US" altLang="zh-CN" sz="2400" dirty="0" smtClean="0"/>
          </a:p>
          <a:p>
            <a:pPr latinLnBrk="1"/>
            <a:r>
              <a:rPr lang="zh-CN" altLang="en-US" sz="2400" dirty="0" smtClean="0"/>
              <a:t>会</a:t>
            </a:r>
            <a:r>
              <a:rPr lang="zh-CN" altLang="en-US" sz="2400" dirty="0"/>
              <a:t>不停地调用函数，直到 </a:t>
            </a:r>
            <a:r>
              <a:rPr lang="en-US" altLang="zh-CN" sz="2400" dirty="0" err="1"/>
              <a:t>clearInterval</a:t>
            </a:r>
            <a:r>
              <a:rPr lang="en-US" altLang="zh-CN" sz="2400" dirty="0"/>
              <a:t>() </a:t>
            </a:r>
            <a:r>
              <a:rPr lang="zh-CN" altLang="en-US" sz="2400" dirty="0"/>
              <a:t>被调用或窗口被关闭。</a:t>
            </a:r>
            <a:endParaRPr lang="en-US" altLang="zh-CN" sz="2400" dirty="0"/>
          </a:p>
          <a:p>
            <a:pPr latinLnBrk="1"/>
            <a:r>
              <a:rPr lang="en-US" altLang="zh-CN" sz="2400" dirty="0" smtClean="0"/>
              <a:t>	</a:t>
            </a:r>
            <a:r>
              <a:rPr lang="en-US" altLang="zh-CN" sz="2400" b="1" dirty="0" err="1" smtClean="0"/>
              <a:t>setTimeout</a:t>
            </a:r>
            <a:r>
              <a:rPr lang="en-US" altLang="zh-CN" sz="2400" b="1" dirty="0"/>
              <a:t>() </a:t>
            </a:r>
            <a:r>
              <a:rPr lang="zh-CN" altLang="en-US" sz="2400" dirty="0"/>
              <a:t>：在指定的毫秒数后调用函数或计算</a:t>
            </a:r>
            <a:r>
              <a:rPr lang="zh-CN" altLang="en-US" sz="2400" dirty="0" smtClean="0"/>
              <a:t>表达式</a:t>
            </a:r>
            <a:endParaRPr lang="en-US" altLang="zh-CN" sz="2800" dirty="0"/>
          </a:p>
          <a:p>
            <a:pPr lvl="1" latinLnBrk="1"/>
            <a:r>
              <a:rPr lang="zh-CN" altLang="en-US" sz="2800" dirty="0"/>
              <a:t>注意事项（多次定时器）</a:t>
            </a:r>
            <a:endParaRPr lang="en-US" altLang="zh-CN" sz="2800" dirty="0"/>
          </a:p>
          <a:p>
            <a:pPr lvl="1" latinLnBrk="1"/>
            <a:r>
              <a:rPr lang="en-US" altLang="zh-CN" sz="2800" dirty="0"/>
              <a:t>	1</a:t>
            </a:r>
            <a:r>
              <a:rPr lang="zh-CN" altLang="en-US" sz="2800" dirty="0"/>
              <a:t>；每次点击定时器的时候，需要清除定时器，防止定时器出现累加问题</a:t>
            </a:r>
            <a:endParaRPr lang="en-US" altLang="zh-CN" sz="2800" dirty="0"/>
          </a:p>
          <a:p>
            <a:pPr lvl="1" latinLnBrk="1"/>
            <a:r>
              <a:rPr lang="en-US" altLang="zh-CN" sz="2800" dirty="0"/>
              <a:t>	2</a:t>
            </a:r>
            <a:r>
              <a:rPr lang="zh-CN" altLang="en-US" sz="2800" dirty="0"/>
              <a:t>；使用二次定时器的时候，需要监听是否在当前页面，不在当前页面，清除定时器。在当前页面启动</a:t>
            </a:r>
            <a:r>
              <a:rPr lang="zh-CN" altLang="en-US" sz="2800" dirty="0" smtClean="0"/>
              <a:t>定时器</a:t>
            </a:r>
            <a:endParaRPr lang="en-US" altLang="zh-CN" sz="2800" dirty="0" smtClean="0"/>
          </a:p>
          <a:p>
            <a:pPr lvl="1" latinLnBrk="1"/>
            <a:endParaRPr lang="en-US" altLang="zh-CN" sz="2000" dirty="0" smtClean="0"/>
          </a:p>
          <a:p>
            <a:pPr lvl="1" latinLnBrk="1"/>
            <a:endParaRPr lang="en-US" altLang="zh-CN" sz="2000" dirty="0"/>
          </a:p>
          <a:p>
            <a:pPr lvl="1" latinLnBrk="1"/>
            <a:endParaRPr lang="en-US" altLang="zh-CN" sz="2000" dirty="0" smtClean="0"/>
          </a:p>
          <a:p>
            <a:pPr lvl="1" latinLnBrk="1"/>
            <a:endParaRPr lang="en-US" altLang="zh-CN" sz="2000" dirty="0"/>
          </a:p>
          <a:p>
            <a:pPr lvl="1" latinLnBrk="1"/>
            <a:endParaRPr lang="en-US" altLang="zh-CN" sz="2000" dirty="0" smtClean="0"/>
          </a:p>
          <a:p>
            <a:pPr lvl="1" latinLnBrk="1"/>
            <a:endParaRPr lang="en-US" altLang="zh-CN" sz="2000" dirty="0"/>
          </a:p>
          <a:p>
            <a:pPr lvl="1" latinLnBrk="1"/>
            <a:endParaRPr lang="en-US" altLang="zh-CN" sz="2000" dirty="0" smtClean="0"/>
          </a:p>
          <a:p>
            <a:pPr lvl="1" latinLnBrk="1"/>
            <a:endParaRPr lang="en-US" altLang="zh-CN" sz="2000" dirty="0"/>
          </a:p>
          <a:p>
            <a:pPr lvl="1" latinLnBrk="1"/>
            <a:endParaRPr lang="zh-CN" altLang="en-US" sz="1200" dirty="0"/>
          </a:p>
          <a:p>
            <a:pPr algn="r"/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7" y="860670"/>
            <a:ext cx="2515713" cy="113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819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48666" y="212970"/>
            <a:ext cx="2494668" cy="647700"/>
            <a:chOff x="4848666" y="1239911"/>
            <a:chExt cx="2494668" cy="647700"/>
          </a:xfrm>
        </p:grpSpPr>
        <p:sp>
          <p:nvSpPr>
            <p:cNvPr id="8" name="圆角矩形 7"/>
            <p:cNvSpPr/>
            <p:nvPr/>
          </p:nvSpPr>
          <p:spPr>
            <a:xfrm>
              <a:off x="4861267" y="1239911"/>
              <a:ext cx="2482067" cy="6477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275FD">
                    <a:shade val="30000"/>
                    <a:satMod val="115000"/>
                  </a:srgbClr>
                </a:gs>
                <a:gs pos="29000">
                  <a:srgbClr val="4275FD">
                    <a:shade val="67500"/>
                    <a:satMod val="115000"/>
                  </a:srgbClr>
                </a:gs>
                <a:gs pos="100000">
                  <a:srgbClr val="D252FF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848666" y="1288083"/>
              <a:ext cx="24946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代码详解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323557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495735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47745" y="1016510"/>
            <a:ext cx="708336" cy="708451"/>
          </a:xfrm>
          <a:prstGeom prst="rect">
            <a:avLst/>
          </a:prstGeom>
          <a:gradFill flip="none" rotWithShape="1">
            <a:gsLst>
              <a:gs pos="0">
                <a:srgbClr val="4275FD">
                  <a:shade val="30000"/>
                  <a:satMod val="115000"/>
                </a:srgbClr>
              </a:gs>
              <a:gs pos="29000">
                <a:srgbClr val="4275FD">
                  <a:shade val="67500"/>
                  <a:satMod val="115000"/>
                </a:srgbClr>
              </a:gs>
              <a:gs pos="100000">
                <a:srgbClr val="D252F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561297" y="1032560"/>
            <a:ext cx="708336" cy="708451"/>
          </a:xfrm>
          <a:prstGeom prst="rect">
            <a:avLst/>
          </a:prstGeom>
          <a:gradFill flip="none" rotWithShape="1">
            <a:gsLst>
              <a:gs pos="0">
                <a:srgbClr val="4275FD">
                  <a:shade val="30000"/>
                  <a:satMod val="115000"/>
                </a:srgbClr>
              </a:gs>
              <a:gs pos="29000">
                <a:srgbClr val="4275FD">
                  <a:shade val="67500"/>
                  <a:satMod val="115000"/>
                </a:srgbClr>
              </a:gs>
              <a:gs pos="100000">
                <a:srgbClr val="D252F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798342" y="910191"/>
            <a:ext cx="708336" cy="708451"/>
          </a:xfrm>
          <a:prstGeom prst="rect">
            <a:avLst/>
          </a:prstGeom>
          <a:gradFill flip="none" rotWithShape="1">
            <a:gsLst>
              <a:gs pos="0">
                <a:srgbClr val="4275FD">
                  <a:shade val="30000"/>
                  <a:satMod val="115000"/>
                </a:srgbClr>
              </a:gs>
              <a:gs pos="29000">
                <a:srgbClr val="4275FD">
                  <a:shade val="67500"/>
                  <a:satMod val="115000"/>
                </a:srgbClr>
              </a:gs>
              <a:gs pos="100000">
                <a:srgbClr val="D252F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8"/>
          <p:cNvSpPr>
            <a:spLocks/>
          </p:cNvSpPr>
          <p:nvPr/>
        </p:nvSpPr>
        <p:spPr bwMode="auto">
          <a:xfrm>
            <a:off x="5168865" y="1131114"/>
            <a:ext cx="425207" cy="424989"/>
          </a:xfrm>
          <a:custGeom>
            <a:avLst/>
            <a:gdLst>
              <a:gd name="connsiteX0" fmla="*/ 92075 w 329801"/>
              <a:gd name="connsiteY0" fmla="*/ 220095 h 329633"/>
              <a:gd name="connsiteX1" fmla="*/ 92075 w 329801"/>
              <a:gd name="connsiteY1" fmla="*/ 228033 h 329633"/>
              <a:gd name="connsiteX2" fmla="*/ 100013 w 329801"/>
              <a:gd name="connsiteY2" fmla="*/ 228033 h 329633"/>
              <a:gd name="connsiteX3" fmla="*/ 92075 w 329801"/>
              <a:gd name="connsiteY3" fmla="*/ 202632 h 329633"/>
              <a:gd name="connsiteX4" fmla="*/ 92075 w 329801"/>
              <a:gd name="connsiteY4" fmla="*/ 210570 h 329633"/>
              <a:gd name="connsiteX5" fmla="*/ 107950 w 329801"/>
              <a:gd name="connsiteY5" fmla="*/ 228032 h 329633"/>
              <a:gd name="connsiteX6" fmla="*/ 117475 w 329801"/>
              <a:gd name="connsiteY6" fmla="*/ 228032 h 329633"/>
              <a:gd name="connsiteX7" fmla="*/ 92075 w 329801"/>
              <a:gd name="connsiteY7" fmla="*/ 185170 h 329633"/>
              <a:gd name="connsiteX8" fmla="*/ 92075 w 329801"/>
              <a:gd name="connsiteY8" fmla="*/ 194695 h 329633"/>
              <a:gd name="connsiteX9" fmla="*/ 117475 w 329801"/>
              <a:gd name="connsiteY9" fmla="*/ 220095 h 329633"/>
              <a:gd name="connsiteX10" fmla="*/ 117475 w 329801"/>
              <a:gd name="connsiteY10" fmla="*/ 210570 h 329633"/>
              <a:gd name="connsiteX11" fmla="*/ 32288 w 329801"/>
              <a:gd name="connsiteY11" fmla="*/ 177232 h 329633"/>
              <a:gd name="connsiteX12" fmla="*/ 152400 w 329801"/>
              <a:gd name="connsiteY12" fmla="*/ 298635 h 329633"/>
              <a:gd name="connsiteX13" fmla="*/ 149817 w 329801"/>
              <a:gd name="connsiteY13" fmla="*/ 329632 h 329633"/>
              <a:gd name="connsiteX14" fmla="*/ 0 w 329801"/>
              <a:gd name="connsiteY14" fmla="*/ 179815 h 329633"/>
              <a:gd name="connsiteX15" fmla="*/ 32288 w 329801"/>
              <a:gd name="connsiteY15" fmla="*/ 177232 h 329633"/>
              <a:gd name="connsiteX16" fmla="*/ 92075 w 329801"/>
              <a:gd name="connsiteY16" fmla="*/ 167707 h 329633"/>
              <a:gd name="connsiteX17" fmla="*/ 92075 w 329801"/>
              <a:gd name="connsiteY17" fmla="*/ 177232 h 329633"/>
              <a:gd name="connsiteX18" fmla="*/ 117475 w 329801"/>
              <a:gd name="connsiteY18" fmla="*/ 202632 h 329633"/>
              <a:gd name="connsiteX19" fmla="*/ 117475 w 329801"/>
              <a:gd name="connsiteY19" fmla="*/ 194695 h 329633"/>
              <a:gd name="connsiteX20" fmla="*/ 109538 w 329801"/>
              <a:gd name="connsiteY20" fmla="*/ 161357 h 329633"/>
              <a:gd name="connsiteX21" fmla="*/ 117476 w 329801"/>
              <a:gd name="connsiteY21" fmla="*/ 169295 h 329633"/>
              <a:gd name="connsiteX22" fmla="*/ 117476 w 329801"/>
              <a:gd name="connsiteY22" fmla="*/ 161357 h 329633"/>
              <a:gd name="connsiteX23" fmla="*/ 92075 w 329801"/>
              <a:gd name="connsiteY23" fmla="*/ 161357 h 329633"/>
              <a:gd name="connsiteX24" fmla="*/ 117475 w 329801"/>
              <a:gd name="connsiteY24" fmla="*/ 186757 h 329633"/>
              <a:gd name="connsiteX25" fmla="*/ 117475 w 329801"/>
              <a:gd name="connsiteY25" fmla="*/ 177232 h 329633"/>
              <a:gd name="connsiteX26" fmla="*/ 100012 w 329801"/>
              <a:gd name="connsiteY26" fmla="*/ 161357 h 329633"/>
              <a:gd name="connsiteX27" fmla="*/ 86111 w 329801"/>
              <a:gd name="connsiteY27" fmla="*/ 150245 h 329633"/>
              <a:gd name="connsiteX28" fmla="*/ 123439 w 329801"/>
              <a:gd name="connsiteY28" fmla="*/ 150245 h 329633"/>
              <a:gd name="connsiteX29" fmla="*/ 128588 w 329801"/>
              <a:gd name="connsiteY29" fmla="*/ 155381 h 329633"/>
              <a:gd name="connsiteX30" fmla="*/ 128588 w 329801"/>
              <a:gd name="connsiteY30" fmla="*/ 232422 h 329633"/>
              <a:gd name="connsiteX31" fmla="*/ 123439 w 329801"/>
              <a:gd name="connsiteY31" fmla="*/ 237558 h 329633"/>
              <a:gd name="connsiteX32" fmla="*/ 86111 w 329801"/>
              <a:gd name="connsiteY32" fmla="*/ 237558 h 329633"/>
              <a:gd name="connsiteX33" fmla="*/ 80963 w 329801"/>
              <a:gd name="connsiteY33" fmla="*/ 232422 h 329633"/>
              <a:gd name="connsiteX34" fmla="*/ 80963 w 329801"/>
              <a:gd name="connsiteY34" fmla="*/ 155381 h 329633"/>
              <a:gd name="connsiteX35" fmla="*/ 86111 w 329801"/>
              <a:gd name="connsiteY35" fmla="*/ 150245 h 329633"/>
              <a:gd name="connsiteX36" fmla="*/ 327661 w 329801"/>
              <a:gd name="connsiteY36" fmla="*/ 137545 h 329633"/>
              <a:gd name="connsiteX37" fmla="*/ 178802 w 329801"/>
              <a:gd name="connsiteY37" fmla="*/ 329633 h 329633"/>
              <a:gd name="connsiteX38" fmla="*/ 176213 w 329801"/>
              <a:gd name="connsiteY38" fmla="*/ 297404 h 329633"/>
              <a:gd name="connsiteX39" fmla="*/ 269412 w 329801"/>
              <a:gd name="connsiteY39" fmla="*/ 247125 h 329633"/>
              <a:gd name="connsiteX40" fmla="*/ 295300 w 329801"/>
              <a:gd name="connsiteY40" fmla="*/ 143991 h 329633"/>
              <a:gd name="connsiteX41" fmla="*/ 327661 w 329801"/>
              <a:gd name="connsiteY41" fmla="*/ 137545 h 329633"/>
              <a:gd name="connsiteX42" fmla="*/ 211138 w 329801"/>
              <a:gd name="connsiteY42" fmla="*/ 132782 h 329633"/>
              <a:gd name="connsiteX43" fmla="*/ 211138 w 329801"/>
              <a:gd name="connsiteY43" fmla="*/ 228032 h 329633"/>
              <a:gd name="connsiteX44" fmla="*/ 236538 w 329801"/>
              <a:gd name="connsiteY44" fmla="*/ 228032 h 329633"/>
              <a:gd name="connsiteX45" fmla="*/ 236538 w 329801"/>
              <a:gd name="connsiteY45" fmla="*/ 132782 h 329633"/>
              <a:gd name="connsiteX46" fmla="*/ 203587 w 329801"/>
              <a:gd name="connsiteY46" fmla="*/ 121670 h 329633"/>
              <a:gd name="connsiteX47" fmla="*/ 240915 w 329801"/>
              <a:gd name="connsiteY47" fmla="*/ 121670 h 329633"/>
              <a:gd name="connsiteX48" fmla="*/ 246063 w 329801"/>
              <a:gd name="connsiteY48" fmla="*/ 126821 h 329633"/>
              <a:gd name="connsiteX49" fmla="*/ 246063 w 329801"/>
              <a:gd name="connsiteY49" fmla="*/ 232407 h 329633"/>
              <a:gd name="connsiteX50" fmla="*/ 240915 w 329801"/>
              <a:gd name="connsiteY50" fmla="*/ 237558 h 329633"/>
              <a:gd name="connsiteX51" fmla="*/ 203587 w 329801"/>
              <a:gd name="connsiteY51" fmla="*/ 237558 h 329633"/>
              <a:gd name="connsiteX52" fmla="*/ 198438 w 329801"/>
              <a:gd name="connsiteY52" fmla="*/ 232407 h 329633"/>
              <a:gd name="connsiteX53" fmla="*/ 198438 w 329801"/>
              <a:gd name="connsiteY53" fmla="*/ 126821 h 329633"/>
              <a:gd name="connsiteX54" fmla="*/ 203587 w 329801"/>
              <a:gd name="connsiteY54" fmla="*/ 121670 h 329633"/>
              <a:gd name="connsiteX55" fmla="*/ 146403 w 329801"/>
              <a:gd name="connsiteY55" fmla="*/ 78807 h 329633"/>
              <a:gd name="connsiteX56" fmla="*/ 182211 w 329801"/>
              <a:gd name="connsiteY56" fmla="*/ 78807 h 329633"/>
              <a:gd name="connsiteX57" fmla="*/ 187326 w 329801"/>
              <a:gd name="connsiteY57" fmla="*/ 83970 h 329633"/>
              <a:gd name="connsiteX58" fmla="*/ 187326 w 329801"/>
              <a:gd name="connsiteY58" fmla="*/ 232394 h 329633"/>
              <a:gd name="connsiteX59" fmla="*/ 182211 w 329801"/>
              <a:gd name="connsiteY59" fmla="*/ 237557 h 329633"/>
              <a:gd name="connsiteX60" fmla="*/ 146403 w 329801"/>
              <a:gd name="connsiteY60" fmla="*/ 237557 h 329633"/>
              <a:gd name="connsiteX61" fmla="*/ 141288 w 329801"/>
              <a:gd name="connsiteY61" fmla="*/ 232394 h 329633"/>
              <a:gd name="connsiteX62" fmla="*/ 141288 w 329801"/>
              <a:gd name="connsiteY62" fmla="*/ 83970 h 329633"/>
              <a:gd name="connsiteX63" fmla="*/ 146403 w 329801"/>
              <a:gd name="connsiteY63" fmla="*/ 78807 h 329633"/>
              <a:gd name="connsiteX64" fmla="*/ 257930 w 329801"/>
              <a:gd name="connsiteY64" fmla="*/ 31182 h 329633"/>
              <a:gd name="connsiteX65" fmla="*/ 319088 w 329801"/>
              <a:gd name="connsiteY65" fmla="*/ 109775 h 329633"/>
              <a:gd name="connsiteX66" fmla="*/ 287859 w 329801"/>
              <a:gd name="connsiteY66" fmla="*/ 120082 h 329633"/>
              <a:gd name="connsiteX67" fmla="*/ 268340 w 329801"/>
              <a:gd name="connsiteY67" fmla="*/ 85295 h 329633"/>
              <a:gd name="connsiteX68" fmla="*/ 239713 w 329801"/>
              <a:gd name="connsiteY68" fmla="*/ 58238 h 329633"/>
              <a:gd name="connsiteX69" fmla="*/ 257930 w 329801"/>
              <a:gd name="connsiteY69" fmla="*/ 31182 h 329633"/>
              <a:gd name="connsiteX70" fmla="*/ 155199 w 329801"/>
              <a:gd name="connsiteY70" fmla="*/ 194 h 329633"/>
              <a:gd name="connsiteX71" fmla="*/ 233363 w 329801"/>
              <a:gd name="connsiteY71" fmla="*/ 15064 h 329633"/>
              <a:gd name="connsiteX72" fmla="*/ 219181 w 329801"/>
              <a:gd name="connsiteY72" fmla="*/ 46097 h 329633"/>
              <a:gd name="connsiteX73" fmla="*/ 32232 w 329801"/>
              <a:gd name="connsiteY73" fmla="*/ 153420 h 329633"/>
              <a:gd name="connsiteX74" fmla="*/ 0 w 329801"/>
              <a:gd name="connsiteY74" fmla="*/ 150834 h 329633"/>
              <a:gd name="connsiteX75" fmla="*/ 79936 w 329801"/>
              <a:gd name="connsiteY75" fmla="*/ 24115 h 329633"/>
              <a:gd name="connsiteX76" fmla="*/ 155199 w 329801"/>
              <a:gd name="connsiteY76" fmla="*/ 194 h 32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801" h="329633">
                <a:moveTo>
                  <a:pt x="92075" y="220095"/>
                </a:moveTo>
                <a:lnTo>
                  <a:pt x="92075" y="228033"/>
                </a:lnTo>
                <a:lnTo>
                  <a:pt x="100013" y="228033"/>
                </a:lnTo>
                <a:close/>
                <a:moveTo>
                  <a:pt x="92075" y="202632"/>
                </a:moveTo>
                <a:lnTo>
                  <a:pt x="92075" y="210570"/>
                </a:lnTo>
                <a:lnTo>
                  <a:pt x="107950" y="228032"/>
                </a:lnTo>
                <a:lnTo>
                  <a:pt x="117475" y="228032"/>
                </a:lnTo>
                <a:close/>
                <a:moveTo>
                  <a:pt x="92075" y="185170"/>
                </a:moveTo>
                <a:lnTo>
                  <a:pt x="92075" y="194695"/>
                </a:lnTo>
                <a:lnTo>
                  <a:pt x="117475" y="220095"/>
                </a:lnTo>
                <a:lnTo>
                  <a:pt x="117475" y="210570"/>
                </a:lnTo>
                <a:close/>
                <a:moveTo>
                  <a:pt x="32288" y="177232"/>
                </a:moveTo>
                <a:cubicBezTo>
                  <a:pt x="43912" y="246974"/>
                  <a:pt x="83949" y="287012"/>
                  <a:pt x="152400" y="298635"/>
                </a:cubicBezTo>
                <a:cubicBezTo>
                  <a:pt x="151108" y="308968"/>
                  <a:pt x="151108" y="319300"/>
                  <a:pt x="149817" y="329632"/>
                </a:cubicBezTo>
                <a:cubicBezTo>
                  <a:pt x="61993" y="323174"/>
                  <a:pt x="2583" y="246974"/>
                  <a:pt x="0" y="179815"/>
                </a:cubicBezTo>
                <a:cubicBezTo>
                  <a:pt x="10332" y="179815"/>
                  <a:pt x="21956" y="178524"/>
                  <a:pt x="32288" y="177232"/>
                </a:cubicBezTo>
                <a:close/>
                <a:moveTo>
                  <a:pt x="92075" y="167707"/>
                </a:moveTo>
                <a:lnTo>
                  <a:pt x="92075" y="177232"/>
                </a:lnTo>
                <a:lnTo>
                  <a:pt x="117475" y="202632"/>
                </a:lnTo>
                <a:lnTo>
                  <a:pt x="117475" y="194695"/>
                </a:lnTo>
                <a:close/>
                <a:moveTo>
                  <a:pt x="109538" y="161357"/>
                </a:moveTo>
                <a:lnTo>
                  <a:pt x="117476" y="169295"/>
                </a:lnTo>
                <a:lnTo>
                  <a:pt x="117476" y="161357"/>
                </a:lnTo>
                <a:close/>
                <a:moveTo>
                  <a:pt x="92075" y="161357"/>
                </a:moveTo>
                <a:lnTo>
                  <a:pt x="117475" y="186757"/>
                </a:lnTo>
                <a:lnTo>
                  <a:pt x="117475" y="177232"/>
                </a:lnTo>
                <a:lnTo>
                  <a:pt x="100012" y="161357"/>
                </a:lnTo>
                <a:close/>
                <a:moveTo>
                  <a:pt x="86111" y="150245"/>
                </a:moveTo>
                <a:lnTo>
                  <a:pt x="123439" y="150245"/>
                </a:lnTo>
                <a:cubicBezTo>
                  <a:pt x="126013" y="150245"/>
                  <a:pt x="128588" y="152813"/>
                  <a:pt x="128588" y="155381"/>
                </a:cubicBezTo>
                <a:cubicBezTo>
                  <a:pt x="128588" y="155381"/>
                  <a:pt x="128588" y="155381"/>
                  <a:pt x="128588" y="232422"/>
                </a:cubicBezTo>
                <a:cubicBezTo>
                  <a:pt x="128588" y="236274"/>
                  <a:pt x="126013" y="237558"/>
                  <a:pt x="123439" y="237558"/>
                </a:cubicBezTo>
                <a:cubicBezTo>
                  <a:pt x="123439" y="237558"/>
                  <a:pt x="123439" y="237558"/>
                  <a:pt x="86111" y="237558"/>
                </a:cubicBezTo>
                <a:cubicBezTo>
                  <a:pt x="83537" y="237558"/>
                  <a:pt x="80963" y="236274"/>
                  <a:pt x="80963" y="232422"/>
                </a:cubicBezTo>
                <a:cubicBezTo>
                  <a:pt x="80963" y="232422"/>
                  <a:pt x="80963" y="232422"/>
                  <a:pt x="80963" y="155381"/>
                </a:cubicBezTo>
                <a:cubicBezTo>
                  <a:pt x="80963" y="152813"/>
                  <a:pt x="83537" y="150245"/>
                  <a:pt x="86111" y="150245"/>
                </a:cubicBezTo>
                <a:close/>
                <a:moveTo>
                  <a:pt x="327661" y="137545"/>
                </a:moveTo>
                <a:cubicBezTo>
                  <a:pt x="344488" y="247125"/>
                  <a:pt x="259056" y="327055"/>
                  <a:pt x="178802" y="329633"/>
                </a:cubicBezTo>
                <a:cubicBezTo>
                  <a:pt x="177508" y="319320"/>
                  <a:pt x="177508" y="309006"/>
                  <a:pt x="176213" y="297404"/>
                </a:cubicBezTo>
                <a:cubicBezTo>
                  <a:pt x="213752" y="293536"/>
                  <a:pt x="246112" y="276777"/>
                  <a:pt x="269412" y="247125"/>
                </a:cubicBezTo>
                <a:cubicBezTo>
                  <a:pt x="292711" y="216185"/>
                  <a:pt x="300478" y="181377"/>
                  <a:pt x="295300" y="143991"/>
                </a:cubicBezTo>
                <a:cubicBezTo>
                  <a:pt x="305656" y="141413"/>
                  <a:pt x="316011" y="140123"/>
                  <a:pt x="327661" y="137545"/>
                </a:cubicBezTo>
                <a:close/>
                <a:moveTo>
                  <a:pt x="211138" y="132782"/>
                </a:moveTo>
                <a:lnTo>
                  <a:pt x="211138" y="228032"/>
                </a:lnTo>
                <a:lnTo>
                  <a:pt x="236538" y="228032"/>
                </a:lnTo>
                <a:lnTo>
                  <a:pt x="236538" y="132782"/>
                </a:lnTo>
                <a:close/>
                <a:moveTo>
                  <a:pt x="203587" y="121670"/>
                </a:moveTo>
                <a:lnTo>
                  <a:pt x="240915" y="121670"/>
                </a:lnTo>
                <a:cubicBezTo>
                  <a:pt x="243489" y="121670"/>
                  <a:pt x="246063" y="124245"/>
                  <a:pt x="246063" y="126821"/>
                </a:cubicBezTo>
                <a:cubicBezTo>
                  <a:pt x="246063" y="126821"/>
                  <a:pt x="246063" y="126821"/>
                  <a:pt x="246063" y="232407"/>
                </a:cubicBezTo>
                <a:cubicBezTo>
                  <a:pt x="246063" y="236270"/>
                  <a:pt x="243489" y="237558"/>
                  <a:pt x="240915" y="237558"/>
                </a:cubicBezTo>
                <a:cubicBezTo>
                  <a:pt x="240915" y="237558"/>
                  <a:pt x="240915" y="237558"/>
                  <a:pt x="203587" y="237558"/>
                </a:cubicBezTo>
                <a:cubicBezTo>
                  <a:pt x="201013" y="237558"/>
                  <a:pt x="198438" y="236270"/>
                  <a:pt x="198438" y="232407"/>
                </a:cubicBezTo>
                <a:cubicBezTo>
                  <a:pt x="198438" y="232407"/>
                  <a:pt x="198438" y="232407"/>
                  <a:pt x="198438" y="126821"/>
                </a:cubicBezTo>
                <a:cubicBezTo>
                  <a:pt x="198438" y="124245"/>
                  <a:pt x="201013" y="121670"/>
                  <a:pt x="203587" y="121670"/>
                </a:cubicBezTo>
                <a:close/>
                <a:moveTo>
                  <a:pt x="146403" y="78807"/>
                </a:moveTo>
                <a:lnTo>
                  <a:pt x="182211" y="78807"/>
                </a:lnTo>
                <a:cubicBezTo>
                  <a:pt x="186047" y="78807"/>
                  <a:pt x="187326" y="80098"/>
                  <a:pt x="187326" y="83970"/>
                </a:cubicBezTo>
                <a:cubicBezTo>
                  <a:pt x="187326" y="83970"/>
                  <a:pt x="187326" y="83970"/>
                  <a:pt x="187326" y="232394"/>
                </a:cubicBezTo>
                <a:cubicBezTo>
                  <a:pt x="187326" y="236266"/>
                  <a:pt x="186047" y="237557"/>
                  <a:pt x="182211" y="237557"/>
                </a:cubicBezTo>
                <a:cubicBezTo>
                  <a:pt x="182211" y="237557"/>
                  <a:pt x="182211" y="237557"/>
                  <a:pt x="146403" y="237557"/>
                </a:cubicBezTo>
                <a:cubicBezTo>
                  <a:pt x="142567" y="237557"/>
                  <a:pt x="141288" y="236266"/>
                  <a:pt x="141288" y="232394"/>
                </a:cubicBezTo>
                <a:cubicBezTo>
                  <a:pt x="141288" y="232394"/>
                  <a:pt x="141288" y="232394"/>
                  <a:pt x="141288" y="83970"/>
                </a:cubicBezTo>
                <a:cubicBezTo>
                  <a:pt x="141288" y="80098"/>
                  <a:pt x="142567" y="78807"/>
                  <a:pt x="146403" y="78807"/>
                </a:cubicBezTo>
                <a:close/>
                <a:moveTo>
                  <a:pt x="257930" y="31182"/>
                </a:moveTo>
                <a:cubicBezTo>
                  <a:pt x="286558" y="51796"/>
                  <a:pt x="306076" y="77565"/>
                  <a:pt x="319088" y="109775"/>
                </a:cubicBezTo>
                <a:cubicBezTo>
                  <a:pt x="308678" y="113640"/>
                  <a:pt x="298269" y="117505"/>
                  <a:pt x="287859" y="120082"/>
                </a:cubicBezTo>
                <a:cubicBezTo>
                  <a:pt x="282654" y="107198"/>
                  <a:pt x="276148" y="95602"/>
                  <a:pt x="268340" y="85295"/>
                </a:cubicBezTo>
                <a:cubicBezTo>
                  <a:pt x="259232" y="74988"/>
                  <a:pt x="250123" y="65969"/>
                  <a:pt x="239713" y="58238"/>
                </a:cubicBezTo>
                <a:cubicBezTo>
                  <a:pt x="244918" y="49220"/>
                  <a:pt x="251424" y="40201"/>
                  <a:pt x="257930" y="31182"/>
                </a:cubicBezTo>
                <a:close/>
                <a:moveTo>
                  <a:pt x="155199" y="194"/>
                </a:moveTo>
                <a:cubicBezTo>
                  <a:pt x="180825" y="-1099"/>
                  <a:pt x="206933" y="4073"/>
                  <a:pt x="233363" y="15064"/>
                </a:cubicBezTo>
                <a:cubicBezTo>
                  <a:pt x="228206" y="25408"/>
                  <a:pt x="224338" y="35753"/>
                  <a:pt x="219181" y="46097"/>
                </a:cubicBezTo>
                <a:cubicBezTo>
                  <a:pt x="130219" y="6012"/>
                  <a:pt x="37389" y="69372"/>
                  <a:pt x="32232" y="153420"/>
                </a:cubicBezTo>
                <a:cubicBezTo>
                  <a:pt x="21918" y="153420"/>
                  <a:pt x="10314" y="152127"/>
                  <a:pt x="0" y="150834"/>
                </a:cubicBezTo>
                <a:cubicBezTo>
                  <a:pt x="6446" y="95233"/>
                  <a:pt x="32232" y="52562"/>
                  <a:pt x="79936" y="24115"/>
                </a:cubicBezTo>
                <a:cubicBezTo>
                  <a:pt x="104433" y="9245"/>
                  <a:pt x="129574" y="1487"/>
                  <a:pt x="155199" y="1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任意多边形: 形状 18"/>
          <p:cNvSpPr>
            <a:spLocks/>
          </p:cNvSpPr>
          <p:nvPr/>
        </p:nvSpPr>
        <p:spPr bwMode="auto">
          <a:xfrm>
            <a:off x="1074859" y="1158240"/>
            <a:ext cx="425207" cy="424989"/>
          </a:xfrm>
          <a:custGeom>
            <a:avLst/>
            <a:gdLst>
              <a:gd name="connsiteX0" fmla="*/ 92075 w 329801"/>
              <a:gd name="connsiteY0" fmla="*/ 220095 h 329633"/>
              <a:gd name="connsiteX1" fmla="*/ 92075 w 329801"/>
              <a:gd name="connsiteY1" fmla="*/ 228033 h 329633"/>
              <a:gd name="connsiteX2" fmla="*/ 100013 w 329801"/>
              <a:gd name="connsiteY2" fmla="*/ 228033 h 329633"/>
              <a:gd name="connsiteX3" fmla="*/ 92075 w 329801"/>
              <a:gd name="connsiteY3" fmla="*/ 202632 h 329633"/>
              <a:gd name="connsiteX4" fmla="*/ 92075 w 329801"/>
              <a:gd name="connsiteY4" fmla="*/ 210570 h 329633"/>
              <a:gd name="connsiteX5" fmla="*/ 107950 w 329801"/>
              <a:gd name="connsiteY5" fmla="*/ 228032 h 329633"/>
              <a:gd name="connsiteX6" fmla="*/ 117475 w 329801"/>
              <a:gd name="connsiteY6" fmla="*/ 228032 h 329633"/>
              <a:gd name="connsiteX7" fmla="*/ 92075 w 329801"/>
              <a:gd name="connsiteY7" fmla="*/ 185170 h 329633"/>
              <a:gd name="connsiteX8" fmla="*/ 92075 w 329801"/>
              <a:gd name="connsiteY8" fmla="*/ 194695 h 329633"/>
              <a:gd name="connsiteX9" fmla="*/ 117475 w 329801"/>
              <a:gd name="connsiteY9" fmla="*/ 220095 h 329633"/>
              <a:gd name="connsiteX10" fmla="*/ 117475 w 329801"/>
              <a:gd name="connsiteY10" fmla="*/ 210570 h 329633"/>
              <a:gd name="connsiteX11" fmla="*/ 32288 w 329801"/>
              <a:gd name="connsiteY11" fmla="*/ 177232 h 329633"/>
              <a:gd name="connsiteX12" fmla="*/ 152400 w 329801"/>
              <a:gd name="connsiteY12" fmla="*/ 298635 h 329633"/>
              <a:gd name="connsiteX13" fmla="*/ 149817 w 329801"/>
              <a:gd name="connsiteY13" fmla="*/ 329632 h 329633"/>
              <a:gd name="connsiteX14" fmla="*/ 0 w 329801"/>
              <a:gd name="connsiteY14" fmla="*/ 179815 h 329633"/>
              <a:gd name="connsiteX15" fmla="*/ 32288 w 329801"/>
              <a:gd name="connsiteY15" fmla="*/ 177232 h 329633"/>
              <a:gd name="connsiteX16" fmla="*/ 92075 w 329801"/>
              <a:gd name="connsiteY16" fmla="*/ 167707 h 329633"/>
              <a:gd name="connsiteX17" fmla="*/ 92075 w 329801"/>
              <a:gd name="connsiteY17" fmla="*/ 177232 h 329633"/>
              <a:gd name="connsiteX18" fmla="*/ 117475 w 329801"/>
              <a:gd name="connsiteY18" fmla="*/ 202632 h 329633"/>
              <a:gd name="connsiteX19" fmla="*/ 117475 w 329801"/>
              <a:gd name="connsiteY19" fmla="*/ 194695 h 329633"/>
              <a:gd name="connsiteX20" fmla="*/ 109538 w 329801"/>
              <a:gd name="connsiteY20" fmla="*/ 161357 h 329633"/>
              <a:gd name="connsiteX21" fmla="*/ 117476 w 329801"/>
              <a:gd name="connsiteY21" fmla="*/ 169295 h 329633"/>
              <a:gd name="connsiteX22" fmla="*/ 117476 w 329801"/>
              <a:gd name="connsiteY22" fmla="*/ 161357 h 329633"/>
              <a:gd name="connsiteX23" fmla="*/ 92075 w 329801"/>
              <a:gd name="connsiteY23" fmla="*/ 161357 h 329633"/>
              <a:gd name="connsiteX24" fmla="*/ 117475 w 329801"/>
              <a:gd name="connsiteY24" fmla="*/ 186757 h 329633"/>
              <a:gd name="connsiteX25" fmla="*/ 117475 w 329801"/>
              <a:gd name="connsiteY25" fmla="*/ 177232 h 329633"/>
              <a:gd name="connsiteX26" fmla="*/ 100012 w 329801"/>
              <a:gd name="connsiteY26" fmla="*/ 161357 h 329633"/>
              <a:gd name="connsiteX27" fmla="*/ 86111 w 329801"/>
              <a:gd name="connsiteY27" fmla="*/ 150245 h 329633"/>
              <a:gd name="connsiteX28" fmla="*/ 123439 w 329801"/>
              <a:gd name="connsiteY28" fmla="*/ 150245 h 329633"/>
              <a:gd name="connsiteX29" fmla="*/ 128588 w 329801"/>
              <a:gd name="connsiteY29" fmla="*/ 155381 h 329633"/>
              <a:gd name="connsiteX30" fmla="*/ 128588 w 329801"/>
              <a:gd name="connsiteY30" fmla="*/ 232422 h 329633"/>
              <a:gd name="connsiteX31" fmla="*/ 123439 w 329801"/>
              <a:gd name="connsiteY31" fmla="*/ 237558 h 329633"/>
              <a:gd name="connsiteX32" fmla="*/ 86111 w 329801"/>
              <a:gd name="connsiteY32" fmla="*/ 237558 h 329633"/>
              <a:gd name="connsiteX33" fmla="*/ 80963 w 329801"/>
              <a:gd name="connsiteY33" fmla="*/ 232422 h 329633"/>
              <a:gd name="connsiteX34" fmla="*/ 80963 w 329801"/>
              <a:gd name="connsiteY34" fmla="*/ 155381 h 329633"/>
              <a:gd name="connsiteX35" fmla="*/ 86111 w 329801"/>
              <a:gd name="connsiteY35" fmla="*/ 150245 h 329633"/>
              <a:gd name="connsiteX36" fmla="*/ 327661 w 329801"/>
              <a:gd name="connsiteY36" fmla="*/ 137545 h 329633"/>
              <a:gd name="connsiteX37" fmla="*/ 178802 w 329801"/>
              <a:gd name="connsiteY37" fmla="*/ 329633 h 329633"/>
              <a:gd name="connsiteX38" fmla="*/ 176213 w 329801"/>
              <a:gd name="connsiteY38" fmla="*/ 297404 h 329633"/>
              <a:gd name="connsiteX39" fmla="*/ 269412 w 329801"/>
              <a:gd name="connsiteY39" fmla="*/ 247125 h 329633"/>
              <a:gd name="connsiteX40" fmla="*/ 295300 w 329801"/>
              <a:gd name="connsiteY40" fmla="*/ 143991 h 329633"/>
              <a:gd name="connsiteX41" fmla="*/ 327661 w 329801"/>
              <a:gd name="connsiteY41" fmla="*/ 137545 h 329633"/>
              <a:gd name="connsiteX42" fmla="*/ 211138 w 329801"/>
              <a:gd name="connsiteY42" fmla="*/ 132782 h 329633"/>
              <a:gd name="connsiteX43" fmla="*/ 211138 w 329801"/>
              <a:gd name="connsiteY43" fmla="*/ 228032 h 329633"/>
              <a:gd name="connsiteX44" fmla="*/ 236538 w 329801"/>
              <a:gd name="connsiteY44" fmla="*/ 228032 h 329633"/>
              <a:gd name="connsiteX45" fmla="*/ 236538 w 329801"/>
              <a:gd name="connsiteY45" fmla="*/ 132782 h 329633"/>
              <a:gd name="connsiteX46" fmla="*/ 203587 w 329801"/>
              <a:gd name="connsiteY46" fmla="*/ 121670 h 329633"/>
              <a:gd name="connsiteX47" fmla="*/ 240915 w 329801"/>
              <a:gd name="connsiteY47" fmla="*/ 121670 h 329633"/>
              <a:gd name="connsiteX48" fmla="*/ 246063 w 329801"/>
              <a:gd name="connsiteY48" fmla="*/ 126821 h 329633"/>
              <a:gd name="connsiteX49" fmla="*/ 246063 w 329801"/>
              <a:gd name="connsiteY49" fmla="*/ 232407 h 329633"/>
              <a:gd name="connsiteX50" fmla="*/ 240915 w 329801"/>
              <a:gd name="connsiteY50" fmla="*/ 237558 h 329633"/>
              <a:gd name="connsiteX51" fmla="*/ 203587 w 329801"/>
              <a:gd name="connsiteY51" fmla="*/ 237558 h 329633"/>
              <a:gd name="connsiteX52" fmla="*/ 198438 w 329801"/>
              <a:gd name="connsiteY52" fmla="*/ 232407 h 329633"/>
              <a:gd name="connsiteX53" fmla="*/ 198438 w 329801"/>
              <a:gd name="connsiteY53" fmla="*/ 126821 h 329633"/>
              <a:gd name="connsiteX54" fmla="*/ 203587 w 329801"/>
              <a:gd name="connsiteY54" fmla="*/ 121670 h 329633"/>
              <a:gd name="connsiteX55" fmla="*/ 146403 w 329801"/>
              <a:gd name="connsiteY55" fmla="*/ 78807 h 329633"/>
              <a:gd name="connsiteX56" fmla="*/ 182211 w 329801"/>
              <a:gd name="connsiteY56" fmla="*/ 78807 h 329633"/>
              <a:gd name="connsiteX57" fmla="*/ 187326 w 329801"/>
              <a:gd name="connsiteY57" fmla="*/ 83970 h 329633"/>
              <a:gd name="connsiteX58" fmla="*/ 187326 w 329801"/>
              <a:gd name="connsiteY58" fmla="*/ 232394 h 329633"/>
              <a:gd name="connsiteX59" fmla="*/ 182211 w 329801"/>
              <a:gd name="connsiteY59" fmla="*/ 237557 h 329633"/>
              <a:gd name="connsiteX60" fmla="*/ 146403 w 329801"/>
              <a:gd name="connsiteY60" fmla="*/ 237557 h 329633"/>
              <a:gd name="connsiteX61" fmla="*/ 141288 w 329801"/>
              <a:gd name="connsiteY61" fmla="*/ 232394 h 329633"/>
              <a:gd name="connsiteX62" fmla="*/ 141288 w 329801"/>
              <a:gd name="connsiteY62" fmla="*/ 83970 h 329633"/>
              <a:gd name="connsiteX63" fmla="*/ 146403 w 329801"/>
              <a:gd name="connsiteY63" fmla="*/ 78807 h 329633"/>
              <a:gd name="connsiteX64" fmla="*/ 257930 w 329801"/>
              <a:gd name="connsiteY64" fmla="*/ 31182 h 329633"/>
              <a:gd name="connsiteX65" fmla="*/ 319088 w 329801"/>
              <a:gd name="connsiteY65" fmla="*/ 109775 h 329633"/>
              <a:gd name="connsiteX66" fmla="*/ 287859 w 329801"/>
              <a:gd name="connsiteY66" fmla="*/ 120082 h 329633"/>
              <a:gd name="connsiteX67" fmla="*/ 268340 w 329801"/>
              <a:gd name="connsiteY67" fmla="*/ 85295 h 329633"/>
              <a:gd name="connsiteX68" fmla="*/ 239713 w 329801"/>
              <a:gd name="connsiteY68" fmla="*/ 58238 h 329633"/>
              <a:gd name="connsiteX69" fmla="*/ 257930 w 329801"/>
              <a:gd name="connsiteY69" fmla="*/ 31182 h 329633"/>
              <a:gd name="connsiteX70" fmla="*/ 155199 w 329801"/>
              <a:gd name="connsiteY70" fmla="*/ 194 h 329633"/>
              <a:gd name="connsiteX71" fmla="*/ 233363 w 329801"/>
              <a:gd name="connsiteY71" fmla="*/ 15064 h 329633"/>
              <a:gd name="connsiteX72" fmla="*/ 219181 w 329801"/>
              <a:gd name="connsiteY72" fmla="*/ 46097 h 329633"/>
              <a:gd name="connsiteX73" fmla="*/ 32232 w 329801"/>
              <a:gd name="connsiteY73" fmla="*/ 153420 h 329633"/>
              <a:gd name="connsiteX74" fmla="*/ 0 w 329801"/>
              <a:gd name="connsiteY74" fmla="*/ 150834 h 329633"/>
              <a:gd name="connsiteX75" fmla="*/ 79936 w 329801"/>
              <a:gd name="connsiteY75" fmla="*/ 24115 h 329633"/>
              <a:gd name="connsiteX76" fmla="*/ 155199 w 329801"/>
              <a:gd name="connsiteY76" fmla="*/ 194 h 32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801" h="329633">
                <a:moveTo>
                  <a:pt x="92075" y="220095"/>
                </a:moveTo>
                <a:lnTo>
                  <a:pt x="92075" y="228033"/>
                </a:lnTo>
                <a:lnTo>
                  <a:pt x="100013" y="228033"/>
                </a:lnTo>
                <a:close/>
                <a:moveTo>
                  <a:pt x="92075" y="202632"/>
                </a:moveTo>
                <a:lnTo>
                  <a:pt x="92075" y="210570"/>
                </a:lnTo>
                <a:lnTo>
                  <a:pt x="107950" y="228032"/>
                </a:lnTo>
                <a:lnTo>
                  <a:pt x="117475" y="228032"/>
                </a:lnTo>
                <a:close/>
                <a:moveTo>
                  <a:pt x="92075" y="185170"/>
                </a:moveTo>
                <a:lnTo>
                  <a:pt x="92075" y="194695"/>
                </a:lnTo>
                <a:lnTo>
                  <a:pt x="117475" y="220095"/>
                </a:lnTo>
                <a:lnTo>
                  <a:pt x="117475" y="210570"/>
                </a:lnTo>
                <a:close/>
                <a:moveTo>
                  <a:pt x="32288" y="177232"/>
                </a:moveTo>
                <a:cubicBezTo>
                  <a:pt x="43912" y="246974"/>
                  <a:pt x="83949" y="287012"/>
                  <a:pt x="152400" y="298635"/>
                </a:cubicBezTo>
                <a:cubicBezTo>
                  <a:pt x="151108" y="308968"/>
                  <a:pt x="151108" y="319300"/>
                  <a:pt x="149817" y="329632"/>
                </a:cubicBezTo>
                <a:cubicBezTo>
                  <a:pt x="61993" y="323174"/>
                  <a:pt x="2583" y="246974"/>
                  <a:pt x="0" y="179815"/>
                </a:cubicBezTo>
                <a:cubicBezTo>
                  <a:pt x="10332" y="179815"/>
                  <a:pt x="21956" y="178524"/>
                  <a:pt x="32288" y="177232"/>
                </a:cubicBezTo>
                <a:close/>
                <a:moveTo>
                  <a:pt x="92075" y="167707"/>
                </a:moveTo>
                <a:lnTo>
                  <a:pt x="92075" y="177232"/>
                </a:lnTo>
                <a:lnTo>
                  <a:pt x="117475" y="202632"/>
                </a:lnTo>
                <a:lnTo>
                  <a:pt x="117475" y="194695"/>
                </a:lnTo>
                <a:close/>
                <a:moveTo>
                  <a:pt x="109538" y="161357"/>
                </a:moveTo>
                <a:lnTo>
                  <a:pt x="117476" y="169295"/>
                </a:lnTo>
                <a:lnTo>
                  <a:pt x="117476" y="161357"/>
                </a:lnTo>
                <a:close/>
                <a:moveTo>
                  <a:pt x="92075" y="161357"/>
                </a:moveTo>
                <a:lnTo>
                  <a:pt x="117475" y="186757"/>
                </a:lnTo>
                <a:lnTo>
                  <a:pt x="117475" y="177232"/>
                </a:lnTo>
                <a:lnTo>
                  <a:pt x="100012" y="161357"/>
                </a:lnTo>
                <a:close/>
                <a:moveTo>
                  <a:pt x="86111" y="150245"/>
                </a:moveTo>
                <a:lnTo>
                  <a:pt x="123439" y="150245"/>
                </a:lnTo>
                <a:cubicBezTo>
                  <a:pt x="126013" y="150245"/>
                  <a:pt x="128588" y="152813"/>
                  <a:pt x="128588" y="155381"/>
                </a:cubicBezTo>
                <a:cubicBezTo>
                  <a:pt x="128588" y="155381"/>
                  <a:pt x="128588" y="155381"/>
                  <a:pt x="128588" y="232422"/>
                </a:cubicBezTo>
                <a:cubicBezTo>
                  <a:pt x="128588" y="236274"/>
                  <a:pt x="126013" y="237558"/>
                  <a:pt x="123439" y="237558"/>
                </a:cubicBezTo>
                <a:cubicBezTo>
                  <a:pt x="123439" y="237558"/>
                  <a:pt x="123439" y="237558"/>
                  <a:pt x="86111" y="237558"/>
                </a:cubicBezTo>
                <a:cubicBezTo>
                  <a:pt x="83537" y="237558"/>
                  <a:pt x="80963" y="236274"/>
                  <a:pt x="80963" y="232422"/>
                </a:cubicBezTo>
                <a:cubicBezTo>
                  <a:pt x="80963" y="232422"/>
                  <a:pt x="80963" y="232422"/>
                  <a:pt x="80963" y="155381"/>
                </a:cubicBezTo>
                <a:cubicBezTo>
                  <a:pt x="80963" y="152813"/>
                  <a:pt x="83537" y="150245"/>
                  <a:pt x="86111" y="150245"/>
                </a:cubicBezTo>
                <a:close/>
                <a:moveTo>
                  <a:pt x="327661" y="137545"/>
                </a:moveTo>
                <a:cubicBezTo>
                  <a:pt x="344488" y="247125"/>
                  <a:pt x="259056" y="327055"/>
                  <a:pt x="178802" y="329633"/>
                </a:cubicBezTo>
                <a:cubicBezTo>
                  <a:pt x="177508" y="319320"/>
                  <a:pt x="177508" y="309006"/>
                  <a:pt x="176213" y="297404"/>
                </a:cubicBezTo>
                <a:cubicBezTo>
                  <a:pt x="213752" y="293536"/>
                  <a:pt x="246112" y="276777"/>
                  <a:pt x="269412" y="247125"/>
                </a:cubicBezTo>
                <a:cubicBezTo>
                  <a:pt x="292711" y="216185"/>
                  <a:pt x="300478" y="181377"/>
                  <a:pt x="295300" y="143991"/>
                </a:cubicBezTo>
                <a:cubicBezTo>
                  <a:pt x="305656" y="141413"/>
                  <a:pt x="316011" y="140123"/>
                  <a:pt x="327661" y="137545"/>
                </a:cubicBezTo>
                <a:close/>
                <a:moveTo>
                  <a:pt x="211138" y="132782"/>
                </a:moveTo>
                <a:lnTo>
                  <a:pt x="211138" y="228032"/>
                </a:lnTo>
                <a:lnTo>
                  <a:pt x="236538" y="228032"/>
                </a:lnTo>
                <a:lnTo>
                  <a:pt x="236538" y="132782"/>
                </a:lnTo>
                <a:close/>
                <a:moveTo>
                  <a:pt x="203587" y="121670"/>
                </a:moveTo>
                <a:lnTo>
                  <a:pt x="240915" y="121670"/>
                </a:lnTo>
                <a:cubicBezTo>
                  <a:pt x="243489" y="121670"/>
                  <a:pt x="246063" y="124245"/>
                  <a:pt x="246063" y="126821"/>
                </a:cubicBezTo>
                <a:cubicBezTo>
                  <a:pt x="246063" y="126821"/>
                  <a:pt x="246063" y="126821"/>
                  <a:pt x="246063" y="232407"/>
                </a:cubicBezTo>
                <a:cubicBezTo>
                  <a:pt x="246063" y="236270"/>
                  <a:pt x="243489" y="237558"/>
                  <a:pt x="240915" y="237558"/>
                </a:cubicBezTo>
                <a:cubicBezTo>
                  <a:pt x="240915" y="237558"/>
                  <a:pt x="240915" y="237558"/>
                  <a:pt x="203587" y="237558"/>
                </a:cubicBezTo>
                <a:cubicBezTo>
                  <a:pt x="201013" y="237558"/>
                  <a:pt x="198438" y="236270"/>
                  <a:pt x="198438" y="232407"/>
                </a:cubicBezTo>
                <a:cubicBezTo>
                  <a:pt x="198438" y="232407"/>
                  <a:pt x="198438" y="232407"/>
                  <a:pt x="198438" y="126821"/>
                </a:cubicBezTo>
                <a:cubicBezTo>
                  <a:pt x="198438" y="124245"/>
                  <a:pt x="201013" y="121670"/>
                  <a:pt x="203587" y="121670"/>
                </a:cubicBezTo>
                <a:close/>
                <a:moveTo>
                  <a:pt x="146403" y="78807"/>
                </a:moveTo>
                <a:lnTo>
                  <a:pt x="182211" y="78807"/>
                </a:lnTo>
                <a:cubicBezTo>
                  <a:pt x="186047" y="78807"/>
                  <a:pt x="187326" y="80098"/>
                  <a:pt x="187326" y="83970"/>
                </a:cubicBezTo>
                <a:cubicBezTo>
                  <a:pt x="187326" y="83970"/>
                  <a:pt x="187326" y="83970"/>
                  <a:pt x="187326" y="232394"/>
                </a:cubicBezTo>
                <a:cubicBezTo>
                  <a:pt x="187326" y="236266"/>
                  <a:pt x="186047" y="237557"/>
                  <a:pt x="182211" y="237557"/>
                </a:cubicBezTo>
                <a:cubicBezTo>
                  <a:pt x="182211" y="237557"/>
                  <a:pt x="182211" y="237557"/>
                  <a:pt x="146403" y="237557"/>
                </a:cubicBezTo>
                <a:cubicBezTo>
                  <a:pt x="142567" y="237557"/>
                  <a:pt x="141288" y="236266"/>
                  <a:pt x="141288" y="232394"/>
                </a:cubicBezTo>
                <a:cubicBezTo>
                  <a:pt x="141288" y="232394"/>
                  <a:pt x="141288" y="232394"/>
                  <a:pt x="141288" y="83970"/>
                </a:cubicBezTo>
                <a:cubicBezTo>
                  <a:pt x="141288" y="80098"/>
                  <a:pt x="142567" y="78807"/>
                  <a:pt x="146403" y="78807"/>
                </a:cubicBezTo>
                <a:close/>
                <a:moveTo>
                  <a:pt x="257930" y="31182"/>
                </a:moveTo>
                <a:cubicBezTo>
                  <a:pt x="286558" y="51796"/>
                  <a:pt x="306076" y="77565"/>
                  <a:pt x="319088" y="109775"/>
                </a:cubicBezTo>
                <a:cubicBezTo>
                  <a:pt x="308678" y="113640"/>
                  <a:pt x="298269" y="117505"/>
                  <a:pt x="287859" y="120082"/>
                </a:cubicBezTo>
                <a:cubicBezTo>
                  <a:pt x="282654" y="107198"/>
                  <a:pt x="276148" y="95602"/>
                  <a:pt x="268340" y="85295"/>
                </a:cubicBezTo>
                <a:cubicBezTo>
                  <a:pt x="259232" y="74988"/>
                  <a:pt x="250123" y="65969"/>
                  <a:pt x="239713" y="58238"/>
                </a:cubicBezTo>
                <a:cubicBezTo>
                  <a:pt x="244918" y="49220"/>
                  <a:pt x="251424" y="40201"/>
                  <a:pt x="257930" y="31182"/>
                </a:cubicBezTo>
                <a:close/>
                <a:moveTo>
                  <a:pt x="155199" y="194"/>
                </a:moveTo>
                <a:cubicBezTo>
                  <a:pt x="180825" y="-1099"/>
                  <a:pt x="206933" y="4073"/>
                  <a:pt x="233363" y="15064"/>
                </a:cubicBezTo>
                <a:cubicBezTo>
                  <a:pt x="228206" y="25408"/>
                  <a:pt x="224338" y="35753"/>
                  <a:pt x="219181" y="46097"/>
                </a:cubicBezTo>
                <a:cubicBezTo>
                  <a:pt x="130219" y="6012"/>
                  <a:pt x="37389" y="69372"/>
                  <a:pt x="32232" y="153420"/>
                </a:cubicBezTo>
                <a:cubicBezTo>
                  <a:pt x="21918" y="153420"/>
                  <a:pt x="10314" y="152127"/>
                  <a:pt x="0" y="150834"/>
                </a:cubicBezTo>
                <a:cubicBezTo>
                  <a:pt x="6446" y="95233"/>
                  <a:pt x="32232" y="52562"/>
                  <a:pt x="79936" y="24115"/>
                </a:cubicBezTo>
                <a:cubicBezTo>
                  <a:pt x="104433" y="9245"/>
                  <a:pt x="129574" y="1487"/>
                  <a:pt x="155199" y="1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任意多边形: 形状 19"/>
          <p:cNvSpPr>
            <a:spLocks/>
          </p:cNvSpPr>
          <p:nvPr/>
        </p:nvSpPr>
        <p:spPr bwMode="auto">
          <a:xfrm>
            <a:off x="4411630" y="4869124"/>
            <a:ext cx="425207" cy="424989"/>
          </a:xfrm>
          <a:custGeom>
            <a:avLst/>
            <a:gdLst>
              <a:gd name="connsiteX0" fmla="*/ 92075 w 329801"/>
              <a:gd name="connsiteY0" fmla="*/ 220095 h 329633"/>
              <a:gd name="connsiteX1" fmla="*/ 92075 w 329801"/>
              <a:gd name="connsiteY1" fmla="*/ 228033 h 329633"/>
              <a:gd name="connsiteX2" fmla="*/ 100013 w 329801"/>
              <a:gd name="connsiteY2" fmla="*/ 228033 h 329633"/>
              <a:gd name="connsiteX3" fmla="*/ 92075 w 329801"/>
              <a:gd name="connsiteY3" fmla="*/ 202632 h 329633"/>
              <a:gd name="connsiteX4" fmla="*/ 92075 w 329801"/>
              <a:gd name="connsiteY4" fmla="*/ 210570 h 329633"/>
              <a:gd name="connsiteX5" fmla="*/ 107950 w 329801"/>
              <a:gd name="connsiteY5" fmla="*/ 228032 h 329633"/>
              <a:gd name="connsiteX6" fmla="*/ 117475 w 329801"/>
              <a:gd name="connsiteY6" fmla="*/ 228032 h 329633"/>
              <a:gd name="connsiteX7" fmla="*/ 92075 w 329801"/>
              <a:gd name="connsiteY7" fmla="*/ 185170 h 329633"/>
              <a:gd name="connsiteX8" fmla="*/ 92075 w 329801"/>
              <a:gd name="connsiteY8" fmla="*/ 194695 h 329633"/>
              <a:gd name="connsiteX9" fmla="*/ 117475 w 329801"/>
              <a:gd name="connsiteY9" fmla="*/ 220095 h 329633"/>
              <a:gd name="connsiteX10" fmla="*/ 117475 w 329801"/>
              <a:gd name="connsiteY10" fmla="*/ 210570 h 329633"/>
              <a:gd name="connsiteX11" fmla="*/ 32288 w 329801"/>
              <a:gd name="connsiteY11" fmla="*/ 177232 h 329633"/>
              <a:gd name="connsiteX12" fmla="*/ 152400 w 329801"/>
              <a:gd name="connsiteY12" fmla="*/ 298635 h 329633"/>
              <a:gd name="connsiteX13" fmla="*/ 149817 w 329801"/>
              <a:gd name="connsiteY13" fmla="*/ 329632 h 329633"/>
              <a:gd name="connsiteX14" fmla="*/ 0 w 329801"/>
              <a:gd name="connsiteY14" fmla="*/ 179815 h 329633"/>
              <a:gd name="connsiteX15" fmla="*/ 32288 w 329801"/>
              <a:gd name="connsiteY15" fmla="*/ 177232 h 329633"/>
              <a:gd name="connsiteX16" fmla="*/ 92075 w 329801"/>
              <a:gd name="connsiteY16" fmla="*/ 167707 h 329633"/>
              <a:gd name="connsiteX17" fmla="*/ 92075 w 329801"/>
              <a:gd name="connsiteY17" fmla="*/ 177232 h 329633"/>
              <a:gd name="connsiteX18" fmla="*/ 117475 w 329801"/>
              <a:gd name="connsiteY18" fmla="*/ 202632 h 329633"/>
              <a:gd name="connsiteX19" fmla="*/ 117475 w 329801"/>
              <a:gd name="connsiteY19" fmla="*/ 194695 h 329633"/>
              <a:gd name="connsiteX20" fmla="*/ 109538 w 329801"/>
              <a:gd name="connsiteY20" fmla="*/ 161357 h 329633"/>
              <a:gd name="connsiteX21" fmla="*/ 117476 w 329801"/>
              <a:gd name="connsiteY21" fmla="*/ 169295 h 329633"/>
              <a:gd name="connsiteX22" fmla="*/ 117476 w 329801"/>
              <a:gd name="connsiteY22" fmla="*/ 161357 h 329633"/>
              <a:gd name="connsiteX23" fmla="*/ 92075 w 329801"/>
              <a:gd name="connsiteY23" fmla="*/ 161357 h 329633"/>
              <a:gd name="connsiteX24" fmla="*/ 117475 w 329801"/>
              <a:gd name="connsiteY24" fmla="*/ 186757 h 329633"/>
              <a:gd name="connsiteX25" fmla="*/ 117475 w 329801"/>
              <a:gd name="connsiteY25" fmla="*/ 177232 h 329633"/>
              <a:gd name="connsiteX26" fmla="*/ 100012 w 329801"/>
              <a:gd name="connsiteY26" fmla="*/ 161357 h 329633"/>
              <a:gd name="connsiteX27" fmla="*/ 86111 w 329801"/>
              <a:gd name="connsiteY27" fmla="*/ 150245 h 329633"/>
              <a:gd name="connsiteX28" fmla="*/ 123439 w 329801"/>
              <a:gd name="connsiteY28" fmla="*/ 150245 h 329633"/>
              <a:gd name="connsiteX29" fmla="*/ 128588 w 329801"/>
              <a:gd name="connsiteY29" fmla="*/ 155381 h 329633"/>
              <a:gd name="connsiteX30" fmla="*/ 128588 w 329801"/>
              <a:gd name="connsiteY30" fmla="*/ 232422 h 329633"/>
              <a:gd name="connsiteX31" fmla="*/ 123439 w 329801"/>
              <a:gd name="connsiteY31" fmla="*/ 237558 h 329633"/>
              <a:gd name="connsiteX32" fmla="*/ 86111 w 329801"/>
              <a:gd name="connsiteY32" fmla="*/ 237558 h 329633"/>
              <a:gd name="connsiteX33" fmla="*/ 80963 w 329801"/>
              <a:gd name="connsiteY33" fmla="*/ 232422 h 329633"/>
              <a:gd name="connsiteX34" fmla="*/ 80963 w 329801"/>
              <a:gd name="connsiteY34" fmla="*/ 155381 h 329633"/>
              <a:gd name="connsiteX35" fmla="*/ 86111 w 329801"/>
              <a:gd name="connsiteY35" fmla="*/ 150245 h 329633"/>
              <a:gd name="connsiteX36" fmla="*/ 327661 w 329801"/>
              <a:gd name="connsiteY36" fmla="*/ 137545 h 329633"/>
              <a:gd name="connsiteX37" fmla="*/ 178802 w 329801"/>
              <a:gd name="connsiteY37" fmla="*/ 329633 h 329633"/>
              <a:gd name="connsiteX38" fmla="*/ 176213 w 329801"/>
              <a:gd name="connsiteY38" fmla="*/ 297404 h 329633"/>
              <a:gd name="connsiteX39" fmla="*/ 269412 w 329801"/>
              <a:gd name="connsiteY39" fmla="*/ 247125 h 329633"/>
              <a:gd name="connsiteX40" fmla="*/ 295300 w 329801"/>
              <a:gd name="connsiteY40" fmla="*/ 143991 h 329633"/>
              <a:gd name="connsiteX41" fmla="*/ 327661 w 329801"/>
              <a:gd name="connsiteY41" fmla="*/ 137545 h 329633"/>
              <a:gd name="connsiteX42" fmla="*/ 211138 w 329801"/>
              <a:gd name="connsiteY42" fmla="*/ 132782 h 329633"/>
              <a:gd name="connsiteX43" fmla="*/ 211138 w 329801"/>
              <a:gd name="connsiteY43" fmla="*/ 228032 h 329633"/>
              <a:gd name="connsiteX44" fmla="*/ 236538 w 329801"/>
              <a:gd name="connsiteY44" fmla="*/ 228032 h 329633"/>
              <a:gd name="connsiteX45" fmla="*/ 236538 w 329801"/>
              <a:gd name="connsiteY45" fmla="*/ 132782 h 329633"/>
              <a:gd name="connsiteX46" fmla="*/ 203587 w 329801"/>
              <a:gd name="connsiteY46" fmla="*/ 121670 h 329633"/>
              <a:gd name="connsiteX47" fmla="*/ 240915 w 329801"/>
              <a:gd name="connsiteY47" fmla="*/ 121670 h 329633"/>
              <a:gd name="connsiteX48" fmla="*/ 246063 w 329801"/>
              <a:gd name="connsiteY48" fmla="*/ 126821 h 329633"/>
              <a:gd name="connsiteX49" fmla="*/ 246063 w 329801"/>
              <a:gd name="connsiteY49" fmla="*/ 232407 h 329633"/>
              <a:gd name="connsiteX50" fmla="*/ 240915 w 329801"/>
              <a:gd name="connsiteY50" fmla="*/ 237558 h 329633"/>
              <a:gd name="connsiteX51" fmla="*/ 203587 w 329801"/>
              <a:gd name="connsiteY51" fmla="*/ 237558 h 329633"/>
              <a:gd name="connsiteX52" fmla="*/ 198438 w 329801"/>
              <a:gd name="connsiteY52" fmla="*/ 232407 h 329633"/>
              <a:gd name="connsiteX53" fmla="*/ 198438 w 329801"/>
              <a:gd name="connsiteY53" fmla="*/ 126821 h 329633"/>
              <a:gd name="connsiteX54" fmla="*/ 203587 w 329801"/>
              <a:gd name="connsiteY54" fmla="*/ 121670 h 329633"/>
              <a:gd name="connsiteX55" fmla="*/ 146403 w 329801"/>
              <a:gd name="connsiteY55" fmla="*/ 78807 h 329633"/>
              <a:gd name="connsiteX56" fmla="*/ 182211 w 329801"/>
              <a:gd name="connsiteY56" fmla="*/ 78807 h 329633"/>
              <a:gd name="connsiteX57" fmla="*/ 187326 w 329801"/>
              <a:gd name="connsiteY57" fmla="*/ 83970 h 329633"/>
              <a:gd name="connsiteX58" fmla="*/ 187326 w 329801"/>
              <a:gd name="connsiteY58" fmla="*/ 232394 h 329633"/>
              <a:gd name="connsiteX59" fmla="*/ 182211 w 329801"/>
              <a:gd name="connsiteY59" fmla="*/ 237557 h 329633"/>
              <a:gd name="connsiteX60" fmla="*/ 146403 w 329801"/>
              <a:gd name="connsiteY60" fmla="*/ 237557 h 329633"/>
              <a:gd name="connsiteX61" fmla="*/ 141288 w 329801"/>
              <a:gd name="connsiteY61" fmla="*/ 232394 h 329633"/>
              <a:gd name="connsiteX62" fmla="*/ 141288 w 329801"/>
              <a:gd name="connsiteY62" fmla="*/ 83970 h 329633"/>
              <a:gd name="connsiteX63" fmla="*/ 146403 w 329801"/>
              <a:gd name="connsiteY63" fmla="*/ 78807 h 329633"/>
              <a:gd name="connsiteX64" fmla="*/ 257930 w 329801"/>
              <a:gd name="connsiteY64" fmla="*/ 31182 h 329633"/>
              <a:gd name="connsiteX65" fmla="*/ 319088 w 329801"/>
              <a:gd name="connsiteY65" fmla="*/ 109775 h 329633"/>
              <a:gd name="connsiteX66" fmla="*/ 287859 w 329801"/>
              <a:gd name="connsiteY66" fmla="*/ 120082 h 329633"/>
              <a:gd name="connsiteX67" fmla="*/ 268340 w 329801"/>
              <a:gd name="connsiteY67" fmla="*/ 85295 h 329633"/>
              <a:gd name="connsiteX68" fmla="*/ 239713 w 329801"/>
              <a:gd name="connsiteY68" fmla="*/ 58238 h 329633"/>
              <a:gd name="connsiteX69" fmla="*/ 257930 w 329801"/>
              <a:gd name="connsiteY69" fmla="*/ 31182 h 329633"/>
              <a:gd name="connsiteX70" fmla="*/ 155199 w 329801"/>
              <a:gd name="connsiteY70" fmla="*/ 194 h 329633"/>
              <a:gd name="connsiteX71" fmla="*/ 233363 w 329801"/>
              <a:gd name="connsiteY71" fmla="*/ 15064 h 329633"/>
              <a:gd name="connsiteX72" fmla="*/ 219181 w 329801"/>
              <a:gd name="connsiteY72" fmla="*/ 46097 h 329633"/>
              <a:gd name="connsiteX73" fmla="*/ 32232 w 329801"/>
              <a:gd name="connsiteY73" fmla="*/ 153420 h 329633"/>
              <a:gd name="connsiteX74" fmla="*/ 0 w 329801"/>
              <a:gd name="connsiteY74" fmla="*/ 150834 h 329633"/>
              <a:gd name="connsiteX75" fmla="*/ 79936 w 329801"/>
              <a:gd name="connsiteY75" fmla="*/ 24115 h 329633"/>
              <a:gd name="connsiteX76" fmla="*/ 155199 w 329801"/>
              <a:gd name="connsiteY76" fmla="*/ 194 h 32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801" h="329633">
                <a:moveTo>
                  <a:pt x="92075" y="220095"/>
                </a:moveTo>
                <a:lnTo>
                  <a:pt x="92075" y="228033"/>
                </a:lnTo>
                <a:lnTo>
                  <a:pt x="100013" y="228033"/>
                </a:lnTo>
                <a:close/>
                <a:moveTo>
                  <a:pt x="92075" y="202632"/>
                </a:moveTo>
                <a:lnTo>
                  <a:pt x="92075" y="210570"/>
                </a:lnTo>
                <a:lnTo>
                  <a:pt x="107950" y="228032"/>
                </a:lnTo>
                <a:lnTo>
                  <a:pt x="117475" y="228032"/>
                </a:lnTo>
                <a:close/>
                <a:moveTo>
                  <a:pt x="92075" y="185170"/>
                </a:moveTo>
                <a:lnTo>
                  <a:pt x="92075" y="194695"/>
                </a:lnTo>
                <a:lnTo>
                  <a:pt x="117475" y="220095"/>
                </a:lnTo>
                <a:lnTo>
                  <a:pt x="117475" y="210570"/>
                </a:lnTo>
                <a:close/>
                <a:moveTo>
                  <a:pt x="32288" y="177232"/>
                </a:moveTo>
                <a:cubicBezTo>
                  <a:pt x="43912" y="246974"/>
                  <a:pt x="83949" y="287012"/>
                  <a:pt x="152400" y="298635"/>
                </a:cubicBezTo>
                <a:cubicBezTo>
                  <a:pt x="151108" y="308968"/>
                  <a:pt x="151108" y="319300"/>
                  <a:pt x="149817" y="329632"/>
                </a:cubicBezTo>
                <a:cubicBezTo>
                  <a:pt x="61993" y="323174"/>
                  <a:pt x="2583" y="246974"/>
                  <a:pt x="0" y="179815"/>
                </a:cubicBezTo>
                <a:cubicBezTo>
                  <a:pt x="10332" y="179815"/>
                  <a:pt x="21956" y="178524"/>
                  <a:pt x="32288" y="177232"/>
                </a:cubicBezTo>
                <a:close/>
                <a:moveTo>
                  <a:pt x="92075" y="167707"/>
                </a:moveTo>
                <a:lnTo>
                  <a:pt x="92075" y="177232"/>
                </a:lnTo>
                <a:lnTo>
                  <a:pt x="117475" y="202632"/>
                </a:lnTo>
                <a:lnTo>
                  <a:pt x="117475" y="194695"/>
                </a:lnTo>
                <a:close/>
                <a:moveTo>
                  <a:pt x="109538" y="161357"/>
                </a:moveTo>
                <a:lnTo>
                  <a:pt x="117476" y="169295"/>
                </a:lnTo>
                <a:lnTo>
                  <a:pt x="117476" y="161357"/>
                </a:lnTo>
                <a:close/>
                <a:moveTo>
                  <a:pt x="92075" y="161357"/>
                </a:moveTo>
                <a:lnTo>
                  <a:pt x="117475" y="186757"/>
                </a:lnTo>
                <a:lnTo>
                  <a:pt x="117475" y="177232"/>
                </a:lnTo>
                <a:lnTo>
                  <a:pt x="100012" y="161357"/>
                </a:lnTo>
                <a:close/>
                <a:moveTo>
                  <a:pt x="86111" y="150245"/>
                </a:moveTo>
                <a:lnTo>
                  <a:pt x="123439" y="150245"/>
                </a:lnTo>
                <a:cubicBezTo>
                  <a:pt x="126013" y="150245"/>
                  <a:pt x="128588" y="152813"/>
                  <a:pt x="128588" y="155381"/>
                </a:cubicBezTo>
                <a:cubicBezTo>
                  <a:pt x="128588" y="155381"/>
                  <a:pt x="128588" y="155381"/>
                  <a:pt x="128588" y="232422"/>
                </a:cubicBezTo>
                <a:cubicBezTo>
                  <a:pt x="128588" y="236274"/>
                  <a:pt x="126013" y="237558"/>
                  <a:pt x="123439" y="237558"/>
                </a:cubicBezTo>
                <a:cubicBezTo>
                  <a:pt x="123439" y="237558"/>
                  <a:pt x="123439" y="237558"/>
                  <a:pt x="86111" y="237558"/>
                </a:cubicBezTo>
                <a:cubicBezTo>
                  <a:pt x="83537" y="237558"/>
                  <a:pt x="80963" y="236274"/>
                  <a:pt x="80963" y="232422"/>
                </a:cubicBezTo>
                <a:cubicBezTo>
                  <a:pt x="80963" y="232422"/>
                  <a:pt x="80963" y="232422"/>
                  <a:pt x="80963" y="155381"/>
                </a:cubicBezTo>
                <a:cubicBezTo>
                  <a:pt x="80963" y="152813"/>
                  <a:pt x="83537" y="150245"/>
                  <a:pt x="86111" y="150245"/>
                </a:cubicBezTo>
                <a:close/>
                <a:moveTo>
                  <a:pt x="327661" y="137545"/>
                </a:moveTo>
                <a:cubicBezTo>
                  <a:pt x="344488" y="247125"/>
                  <a:pt x="259056" y="327055"/>
                  <a:pt x="178802" y="329633"/>
                </a:cubicBezTo>
                <a:cubicBezTo>
                  <a:pt x="177508" y="319320"/>
                  <a:pt x="177508" y="309006"/>
                  <a:pt x="176213" y="297404"/>
                </a:cubicBezTo>
                <a:cubicBezTo>
                  <a:pt x="213752" y="293536"/>
                  <a:pt x="246112" y="276777"/>
                  <a:pt x="269412" y="247125"/>
                </a:cubicBezTo>
                <a:cubicBezTo>
                  <a:pt x="292711" y="216185"/>
                  <a:pt x="300478" y="181377"/>
                  <a:pt x="295300" y="143991"/>
                </a:cubicBezTo>
                <a:cubicBezTo>
                  <a:pt x="305656" y="141413"/>
                  <a:pt x="316011" y="140123"/>
                  <a:pt x="327661" y="137545"/>
                </a:cubicBezTo>
                <a:close/>
                <a:moveTo>
                  <a:pt x="211138" y="132782"/>
                </a:moveTo>
                <a:lnTo>
                  <a:pt x="211138" y="228032"/>
                </a:lnTo>
                <a:lnTo>
                  <a:pt x="236538" y="228032"/>
                </a:lnTo>
                <a:lnTo>
                  <a:pt x="236538" y="132782"/>
                </a:lnTo>
                <a:close/>
                <a:moveTo>
                  <a:pt x="203587" y="121670"/>
                </a:moveTo>
                <a:lnTo>
                  <a:pt x="240915" y="121670"/>
                </a:lnTo>
                <a:cubicBezTo>
                  <a:pt x="243489" y="121670"/>
                  <a:pt x="246063" y="124245"/>
                  <a:pt x="246063" y="126821"/>
                </a:cubicBezTo>
                <a:cubicBezTo>
                  <a:pt x="246063" y="126821"/>
                  <a:pt x="246063" y="126821"/>
                  <a:pt x="246063" y="232407"/>
                </a:cubicBezTo>
                <a:cubicBezTo>
                  <a:pt x="246063" y="236270"/>
                  <a:pt x="243489" y="237558"/>
                  <a:pt x="240915" y="237558"/>
                </a:cubicBezTo>
                <a:cubicBezTo>
                  <a:pt x="240915" y="237558"/>
                  <a:pt x="240915" y="237558"/>
                  <a:pt x="203587" y="237558"/>
                </a:cubicBezTo>
                <a:cubicBezTo>
                  <a:pt x="201013" y="237558"/>
                  <a:pt x="198438" y="236270"/>
                  <a:pt x="198438" y="232407"/>
                </a:cubicBezTo>
                <a:cubicBezTo>
                  <a:pt x="198438" y="232407"/>
                  <a:pt x="198438" y="232407"/>
                  <a:pt x="198438" y="126821"/>
                </a:cubicBezTo>
                <a:cubicBezTo>
                  <a:pt x="198438" y="124245"/>
                  <a:pt x="201013" y="121670"/>
                  <a:pt x="203587" y="121670"/>
                </a:cubicBezTo>
                <a:close/>
                <a:moveTo>
                  <a:pt x="146403" y="78807"/>
                </a:moveTo>
                <a:lnTo>
                  <a:pt x="182211" y="78807"/>
                </a:lnTo>
                <a:cubicBezTo>
                  <a:pt x="186047" y="78807"/>
                  <a:pt x="187326" y="80098"/>
                  <a:pt x="187326" y="83970"/>
                </a:cubicBezTo>
                <a:cubicBezTo>
                  <a:pt x="187326" y="83970"/>
                  <a:pt x="187326" y="83970"/>
                  <a:pt x="187326" y="232394"/>
                </a:cubicBezTo>
                <a:cubicBezTo>
                  <a:pt x="187326" y="236266"/>
                  <a:pt x="186047" y="237557"/>
                  <a:pt x="182211" y="237557"/>
                </a:cubicBezTo>
                <a:cubicBezTo>
                  <a:pt x="182211" y="237557"/>
                  <a:pt x="182211" y="237557"/>
                  <a:pt x="146403" y="237557"/>
                </a:cubicBezTo>
                <a:cubicBezTo>
                  <a:pt x="142567" y="237557"/>
                  <a:pt x="141288" y="236266"/>
                  <a:pt x="141288" y="232394"/>
                </a:cubicBezTo>
                <a:cubicBezTo>
                  <a:pt x="141288" y="232394"/>
                  <a:pt x="141288" y="232394"/>
                  <a:pt x="141288" y="83970"/>
                </a:cubicBezTo>
                <a:cubicBezTo>
                  <a:pt x="141288" y="80098"/>
                  <a:pt x="142567" y="78807"/>
                  <a:pt x="146403" y="78807"/>
                </a:cubicBezTo>
                <a:close/>
                <a:moveTo>
                  <a:pt x="257930" y="31182"/>
                </a:moveTo>
                <a:cubicBezTo>
                  <a:pt x="286558" y="51796"/>
                  <a:pt x="306076" y="77565"/>
                  <a:pt x="319088" y="109775"/>
                </a:cubicBezTo>
                <a:cubicBezTo>
                  <a:pt x="308678" y="113640"/>
                  <a:pt x="298269" y="117505"/>
                  <a:pt x="287859" y="120082"/>
                </a:cubicBezTo>
                <a:cubicBezTo>
                  <a:pt x="282654" y="107198"/>
                  <a:pt x="276148" y="95602"/>
                  <a:pt x="268340" y="85295"/>
                </a:cubicBezTo>
                <a:cubicBezTo>
                  <a:pt x="259232" y="74988"/>
                  <a:pt x="250123" y="65969"/>
                  <a:pt x="239713" y="58238"/>
                </a:cubicBezTo>
                <a:cubicBezTo>
                  <a:pt x="244918" y="49220"/>
                  <a:pt x="251424" y="40201"/>
                  <a:pt x="257930" y="31182"/>
                </a:cubicBezTo>
                <a:close/>
                <a:moveTo>
                  <a:pt x="155199" y="194"/>
                </a:moveTo>
                <a:cubicBezTo>
                  <a:pt x="180825" y="-1099"/>
                  <a:pt x="206933" y="4073"/>
                  <a:pt x="233363" y="15064"/>
                </a:cubicBezTo>
                <a:cubicBezTo>
                  <a:pt x="228206" y="25408"/>
                  <a:pt x="224338" y="35753"/>
                  <a:pt x="219181" y="46097"/>
                </a:cubicBezTo>
                <a:cubicBezTo>
                  <a:pt x="130219" y="6012"/>
                  <a:pt x="37389" y="69372"/>
                  <a:pt x="32232" y="153420"/>
                </a:cubicBezTo>
                <a:cubicBezTo>
                  <a:pt x="21918" y="153420"/>
                  <a:pt x="10314" y="152127"/>
                  <a:pt x="0" y="150834"/>
                </a:cubicBezTo>
                <a:cubicBezTo>
                  <a:pt x="6446" y="95233"/>
                  <a:pt x="32232" y="52562"/>
                  <a:pt x="79936" y="24115"/>
                </a:cubicBezTo>
                <a:cubicBezTo>
                  <a:pt x="104433" y="9245"/>
                  <a:pt x="129574" y="1487"/>
                  <a:pt x="155199" y="1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任意多边形: 形状 8"/>
          <p:cNvSpPr>
            <a:spLocks/>
          </p:cNvSpPr>
          <p:nvPr/>
        </p:nvSpPr>
        <p:spPr bwMode="auto">
          <a:xfrm>
            <a:off x="8861709" y="1131114"/>
            <a:ext cx="425207" cy="424989"/>
          </a:xfrm>
          <a:custGeom>
            <a:avLst/>
            <a:gdLst>
              <a:gd name="connsiteX0" fmla="*/ 92075 w 329801"/>
              <a:gd name="connsiteY0" fmla="*/ 220095 h 329633"/>
              <a:gd name="connsiteX1" fmla="*/ 92075 w 329801"/>
              <a:gd name="connsiteY1" fmla="*/ 228033 h 329633"/>
              <a:gd name="connsiteX2" fmla="*/ 100013 w 329801"/>
              <a:gd name="connsiteY2" fmla="*/ 228033 h 329633"/>
              <a:gd name="connsiteX3" fmla="*/ 92075 w 329801"/>
              <a:gd name="connsiteY3" fmla="*/ 202632 h 329633"/>
              <a:gd name="connsiteX4" fmla="*/ 92075 w 329801"/>
              <a:gd name="connsiteY4" fmla="*/ 210570 h 329633"/>
              <a:gd name="connsiteX5" fmla="*/ 107950 w 329801"/>
              <a:gd name="connsiteY5" fmla="*/ 228032 h 329633"/>
              <a:gd name="connsiteX6" fmla="*/ 117475 w 329801"/>
              <a:gd name="connsiteY6" fmla="*/ 228032 h 329633"/>
              <a:gd name="connsiteX7" fmla="*/ 92075 w 329801"/>
              <a:gd name="connsiteY7" fmla="*/ 185170 h 329633"/>
              <a:gd name="connsiteX8" fmla="*/ 92075 w 329801"/>
              <a:gd name="connsiteY8" fmla="*/ 194695 h 329633"/>
              <a:gd name="connsiteX9" fmla="*/ 117475 w 329801"/>
              <a:gd name="connsiteY9" fmla="*/ 220095 h 329633"/>
              <a:gd name="connsiteX10" fmla="*/ 117475 w 329801"/>
              <a:gd name="connsiteY10" fmla="*/ 210570 h 329633"/>
              <a:gd name="connsiteX11" fmla="*/ 32288 w 329801"/>
              <a:gd name="connsiteY11" fmla="*/ 177232 h 329633"/>
              <a:gd name="connsiteX12" fmla="*/ 152400 w 329801"/>
              <a:gd name="connsiteY12" fmla="*/ 298635 h 329633"/>
              <a:gd name="connsiteX13" fmla="*/ 149817 w 329801"/>
              <a:gd name="connsiteY13" fmla="*/ 329632 h 329633"/>
              <a:gd name="connsiteX14" fmla="*/ 0 w 329801"/>
              <a:gd name="connsiteY14" fmla="*/ 179815 h 329633"/>
              <a:gd name="connsiteX15" fmla="*/ 32288 w 329801"/>
              <a:gd name="connsiteY15" fmla="*/ 177232 h 329633"/>
              <a:gd name="connsiteX16" fmla="*/ 92075 w 329801"/>
              <a:gd name="connsiteY16" fmla="*/ 167707 h 329633"/>
              <a:gd name="connsiteX17" fmla="*/ 92075 w 329801"/>
              <a:gd name="connsiteY17" fmla="*/ 177232 h 329633"/>
              <a:gd name="connsiteX18" fmla="*/ 117475 w 329801"/>
              <a:gd name="connsiteY18" fmla="*/ 202632 h 329633"/>
              <a:gd name="connsiteX19" fmla="*/ 117475 w 329801"/>
              <a:gd name="connsiteY19" fmla="*/ 194695 h 329633"/>
              <a:gd name="connsiteX20" fmla="*/ 109538 w 329801"/>
              <a:gd name="connsiteY20" fmla="*/ 161357 h 329633"/>
              <a:gd name="connsiteX21" fmla="*/ 117476 w 329801"/>
              <a:gd name="connsiteY21" fmla="*/ 169295 h 329633"/>
              <a:gd name="connsiteX22" fmla="*/ 117476 w 329801"/>
              <a:gd name="connsiteY22" fmla="*/ 161357 h 329633"/>
              <a:gd name="connsiteX23" fmla="*/ 92075 w 329801"/>
              <a:gd name="connsiteY23" fmla="*/ 161357 h 329633"/>
              <a:gd name="connsiteX24" fmla="*/ 117475 w 329801"/>
              <a:gd name="connsiteY24" fmla="*/ 186757 h 329633"/>
              <a:gd name="connsiteX25" fmla="*/ 117475 w 329801"/>
              <a:gd name="connsiteY25" fmla="*/ 177232 h 329633"/>
              <a:gd name="connsiteX26" fmla="*/ 100012 w 329801"/>
              <a:gd name="connsiteY26" fmla="*/ 161357 h 329633"/>
              <a:gd name="connsiteX27" fmla="*/ 86111 w 329801"/>
              <a:gd name="connsiteY27" fmla="*/ 150245 h 329633"/>
              <a:gd name="connsiteX28" fmla="*/ 123439 w 329801"/>
              <a:gd name="connsiteY28" fmla="*/ 150245 h 329633"/>
              <a:gd name="connsiteX29" fmla="*/ 128588 w 329801"/>
              <a:gd name="connsiteY29" fmla="*/ 155381 h 329633"/>
              <a:gd name="connsiteX30" fmla="*/ 128588 w 329801"/>
              <a:gd name="connsiteY30" fmla="*/ 232422 h 329633"/>
              <a:gd name="connsiteX31" fmla="*/ 123439 w 329801"/>
              <a:gd name="connsiteY31" fmla="*/ 237558 h 329633"/>
              <a:gd name="connsiteX32" fmla="*/ 86111 w 329801"/>
              <a:gd name="connsiteY32" fmla="*/ 237558 h 329633"/>
              <a:gd name="connsiteX33" fmla="*/ 80963 w 329801"/>
              <a:gd name="connsiteY33" fmla="*/ 232422 h 329633"/>
              <a:gd name="connsiteX34" fmla="*/ 80963 w 329801"/>
              <a:gd name="connsiteY34" fmla="*/ 155381 h 329633"/>
              <a:gd name="connsiteX35" fmla="*/ 86111 w 329801"/>
              <a:gd name="connsiteY35" fmla="*/ 150245 h 329633"/>
              <a:gd name="connsiteX36" fmla="*/ 327661 w 329801"/>
              <a:gd name="connsiteY36" fmla="*/ 137545 h 329633"/>
              <a:gd name="connsiteX37" fmla="*/ 178802 w 329801"/>
              <a:gd name="connsiteY37" fmla="*/ 329633 h 329633"/>
              <a:gd name="connsiteX38" fmla="*/ 176213 w 329801"/>
              <a:gd name="connsiteY38" fmla="*/ 297404 h 329633"/>
              <a:gd name="connsiteX39" fmla="*/ 269412 w 329801"/>
              <a:gd name="connsiteY39" fmla="*/ 247125 h 329633"/>
              <a:gd name="connsiteX40" fmla="*/ 295300 w 329801"/>
              <a:gd name="connsiteY40" fmla="*/ 143991 h 329633"/>
              <a:gd name="connsiteX41" fmla="*/ 327661 w 329801"/>
              <a:gd name="connsiteY41" fmla="*/ 137545 h 329633"/>
              <a:gd name="connsiteX42" fmla="*/ 211138 w 329801"/>
              <a:gd name="connsiteY42" fmla="*/ 132782 h 329633"/>
              <a:gd name="connsiteX43" fmla="*/ 211138 w 329801"/>
              <a:gd name="connsiteY43" fmla="*/ 228032 h 329633"/>
              <a:gd name="connsiteX44" fmla="*/ 236538 w 329801"/>
              <a:gd name="connsiteY44" fmla="*/ 228032 h 329633"/>
              <a:gd name="connsiteX45" fmla="*/ 236538 w 329801"/>
              <a:gd name="connsiteY45" fmla="*/ 132782 h 329633"/>
              <a:gd name="connsiteX46" fmla="*/ 203587 w 329801"/>
              <a:gd name="connsiteY46" fmla="*/ 121670 h 329633"/>
              <a:gd name="connsiteX47" fmla="*/ 240915 w 329801"/>
              <a:gd name="connsiteY47" fmla="*/ 121670 h 329633"/>
              <a:gd name="connsiteX48" fmla="*/ 246063 w 329801"/>
              <a:gd name="connsiteY48" fmla="*/ 126821 h 329633"/>
              <a:gd name="connsiteX49" fmla="*/ 246063 w 329801"/>
              <a:gd name="connsiteY49" fmla="*/ 232407 h 329633"/>
              <a:gd name="connsiteX50" fmla="*/ 240915 w 329801"/>
              <a:gd name="connsiteY50" fmla="*/ 237558 h 329633"/>
              <a:gd name="connsiteX51" fmla="*/ 203587 w 329801"/>
              <a:gd name="connsiteY51" fmla="*/ 237558 h 329633"/>
              <a:gd name="connsiteX52" fmla="*/ 198438 w 329801"/>
              <a:gd name="connsiteY52" fmla="*/ 232407 h 329633"/>
              <a:gd name="connsiteX53" fmla="*/ 198438 w 329801"/>
              <a:gd name="connsiteY53" fmla="*/ 126821 h 329633"/>
              <a:gd name="connsiteX54" fmla="*/ 203587 w 329801"/>
              <a:gd name="connsiteY54" fmla="*/ 121670 h 329633"/>
              <a:gd name="connsiteX55" fmla="*/ 146403 w 329801"/>
              <a:gd name="connsiteY55" fmla="*/ 78807 h 329633"/>
              <a:gd name="connsiteX56" fmla="*/ 182211 w 329801"/>
              <a:gd name="connsiteY56" fmla="*/ 78807 h 329633"/>
              <a:gd name="connsiteX57" fmla="*/ 187326 w 329801"/>
              <a:gd name="connsiteY57" fmla="*/ 83970 h 329633"/>
              <a:gd name="connsiteX58" fmla="*/ 187326 w 329801"/>
              <a:gd name="connsiteY58" fmla="*/ 232394 h 329633"/>
              <a:gd name="connsiteX59" fmla="*/ 182211 w 329801"/>
              <a:gd name="connsiteY59" fmla="*/ 237557 h 329633"/>
              <a:gd name="connsiteX60" fmla="*/ 146403 w 329801"/>
              <a:gd name="connsiteY60" fmla="*/ 237557 h 329633"/>
              <a:gd name="connsiteX61" fmla="*/ 141288 w 329801"/>
              <a:gd name="connsiteY61" fmla="*/ 232394 h 329633"/>
              <a:gd name="connsiteX62" fmla="*/ 141288 w 329801"/>
              <a:gd name="connsiteY62" fmla="*/ 83970 h 329633"/>
              <a:gd name="connsiteX63" fmla="*/ 146403 w 329801"/>
              <a:gd name="connsiteY63" fmla="*/ 78807 h 329633"/>
              <a:gd name="connsiteX64" fmla="*/ 257930 w 329801"/>
              <a:gd name="connsiteY64" fmla="*/ 31182 h 329633"/>
              <a:gd name="connsiteX65" fmla="*/ 319088 w 329801"/>
              <a:gd name="connsiteY65" fmla="*/ 109775 h 329633"/>
              <a:gd name="connsiteX66" fmla="*/ 287859 w 329801"/>
              <a:gd name="connsiteY66" fmla="*/ 120082 h 329633"/>
              <a:gd name="connsiteX67" fmla="*/ 268340 w 329801"/>
              <a:gd name="connsiteY67" fmla="*/ 85295 h 329633"/>
              <a:gd name="connsiteX68" fmla="*/ 239713 w 329801"/>
              <a:gd name="connsiteY68" fmla="*/ 58238 h 329633"/>
              <a:gd name="connsiteX69" fmla="*/ 257930 w 329801"/>
              <a:gd name="connsiteY69" fmla="*/ 31182 h 329633"/>
              <a:gd name="connsiteX70" fmla="*/ 155199 w 329801"/>
              <a:gd name="connsiteY70" fmla="*/ 194 h 329633"/>
              <a:gd name="connsiteX71" fmla="*/ 233363 w 329801"/>
              <a:gd name="connsiteY71" fmla="*/ 15064 h 329633"/>
              <a:gd name="connsiteX72" fmla="*/ 219181 w 329801"/>
              <a:gd name="connsiteY72" fmla="*/ 46097 h 329633"/>
              <a:gd name="connsiteX73" fmla="*/ 32232 w 329801"/>
              <a:gd name="connsiteY73" fmla="*/ 153420 h 329633"/>
              <a:gd name="connsiteX74" fmla="*/ 0 w 329801"/>
              <a:gd name="connsiteY74" fmla="*/ 150834 h 329633"/>
              <a:gd name="connsiteX75" fmla="*/ 79936 w 329801"/>
              <a:gd name="connsiteY75" fmla="*/ 24115 h 329633"/>
              <a:gd name="connsiteX76" fmla="*/ 155199 w 329801"/>
              <a:gd name="connsiteY76" fmla="*/ 194 h 32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801" h="329633">
                <a:moveTo>
                  <a:pt x="92075" y="220095"/>
                </a:moveTo>
                <a:lnTo>
                  <a:pt x="92075" y="228033"/>
                </a:lnTo>
                <a:lnTo>
                  <a:pt x="100013" y="228033"/>
                </a:lnTo>
                <a:close/>
                <a:moveTo>
                  <a:pt x="92075" y="202632"/>
                </a:moveTo>
                <a:lnTo>
                  <a:pt x="92075" y="210570"/>
                </a:lnTo>
                <a:lnTo>
                  <a:pt x="107950" y="228032"/>
                </a:lnTo>
                <a:lnTo>
                  <a:pt x="117475" y="228032"/>
                </a:lnTo>
                <a:close/>
                <a:moveTo>
                  <a:pt x="92075" y="185170"/>
                </a:moveTo>
                <a:lnTo>
                  <a:pt x="92075" y="194695"/>
                </a:lnTo>
                <a:lnTo>
                  <a:pt x="117475" y="220095"/>
                </a:lnTo>
                <a:lnTo>
                  <a:pt x="117475" y="210570"/>
                </a:lnTo>
                <a:close/>
                <a:moveTo>
                  <a:pt x="32288" y="177232"/>
                </a:moveTo>
                <a:cubicBezTo>
                  <a:pt x="43912" y="246974"/>
                  <a:pt x="83949" y="287012"/>
                  <a:pt x="152400" y="298635"/>
                </a:cubicBezTo>
                <a:cubicBezTo>
                  <a:pt x="151108" y="308968"/>
                  <a:pt x="151108" y="319300"/>
                  <a:pt x="149817" y="329632"/>
                </a:cubicBezTo>
                <a:cubicBezTo>
                  <a:pt x="61993" y="323174"/>
                  <a:pt x="2583" y="246974"/>
                  <a:pt x="0" y="179815"/>
                </a:cubicBezTo>
                <a:cubicBezTo>
                  <a:pt x="10332" y="179815"/>
                  <a:pt x="21956" y="178524"/>
                  <a:pt x="32288" y="177232"/>
                </a:cubicBezTo>
                <a:close/>
                <a:moveTo>
                  <a:pt x="92075" y="167707"/>
                </a:moveTo>
                <a:lnTo>
                  <a:pt x="92075" y="177232"/>
                </a:lnTo>
                <a:lnTo>
                  <a:pt x="117475" y="202632"/>
                </a:lnTo>
                <a:lnTo>
                  <a:pt x="117475" y="194695"/>
                </a:lnTo>
                <a:close/>
                <a:moveTo>
                  <a:pt x="109538" y="161357"/>
                </a:moveTo>
                <a:lnTo>
                  <a:pt x="117476" y="169295"/>
                </a:lnTo>
                <a:lnTo>
                  <a:pt x="117476" y="161357"/>
                </a:lnTo>
                <a:close/>
                <a:moveTo>
                  <a:pt x="92075" y="161357"/>
                </a:moveTo>
                <a:lnTo>
                  <a:pt x="117475" y="186757"/>
                </a:lnTo>
                <a:lnTo>
                  <a:pt x="117475" y="177232"/>
                </a:lnTo>
                <a:lnTo>
                  <a:pt x="100012" y="161357"/>
                </a:lnTo>
                <a:close/>
                <a:moveTo>
                  <a:pt x="86111" y="150245"/>
                </a:moveTo>
                <a:lnTo>
                  <a:pt x="123439" y="150245"/>
                </a:lnTo>
                <a:cubicBezTo>
                  <a:pt x="126013" y="150245"/>
                  <a:pt x="128588" y="152813"/>
                  <a:pt x="128588" y="155381"/>
                </a:cubicBezTo>
                <a:cubicBezTo>
                  <a:pt x="128588" y="155381"/>
                  <a:pt x="128588" y="155381"/>
                  <a:pt x="128588" y="232422"/>
                </a:cubicBezTo>
                <a:cubicBezTo>
                  <a:pt x="128588" y="236274"/>
                  <a:pt x="126013" y="237558"/>
                  <a:pt x="123439" y="237558"/>
                </a:cubicBezTo>
                <a:cubicBezTo>
                  <a:pt x="123439" y="237558"/>
                  <a:pt x="123439" y="237558"/>
                  <a:pt x="86111" y="237558"/>
                </a:cubicBezTo>
                <a:cubicBezTo>
                  <a:pt x="83537" y="237558"/>
                  <a:pt x="80963" y="236274"/>
                  <a:pt x="80963" y="232422"/>
                </a:cubicBezTo>
                <a:cubicBezTo>
                  <a:pt x="80963" y="232422"/>
                  <a:pt x="80963" y="232422"/>
                  <a:pt x="80963" y="155381"/>
                </a:cubicBezTo>
                <a:cubicBezTo>
                  <a:pt x="80963" y="152813"/>
                  <a:pt x="83537" y="150245"/>
                  <a:pt x="86111" y="150245"/>
                </a:cubicBezTo>
                <a:close/>
                <a:moveTo>
                  <a:pt x="327661" y="137545"/>
                </a:moveTo>
                <a:cubicBezTo>
                  <a:pt x="344488" y="247125"/>
                  <a:pt x="259056" y="327055"/>
                  <a:pt x="178802" y="329633"/>
                </a:cubicBezTo>
                <a:cubicBezTo>
                  <a:pt x="177508" y="319320"/>
                  <a:pt x="177508" y="309006"/>
                  <a:pt x="176213" y="297404"/>
                </a:cubicBezTo>
                <a:cubicBezTo>
                  <a:pt x="213752" y="293536"/>
                  <a:pt x="246112" y="276777"/>
                  <a:pt x="269412" y="247125"/>
                </a:cubicBezTo>
                <a:cubicBezTo>
                  <a:pt x="292711" y="216185"/>
                  <a:pt x="300478" y="181377"/>
                  <a:pt x="295300" y="143991"/>
                </a:cubicBezTo>
                <a:cubicBezTo>
                  <a:pt x="305656" y="141413"/>
                  <a:pt x="316011" y="140123"/>
                  <a:pt x="327661" y="137545"/>
                </a:cubicBezTo>
                <a:close/>
                <a:moveTo>
                  <a:pt x="211138" y="132782"/>
                </a:moveTo>
                <a:lnTo>
                  <a:pt x="211138" y="228032"/>
                </a:lnTo>
                <a:lnTo>
                  <a:pt x="236538" y="228032"/>
                </a:lnTo>
                <a:lnTo>
                  <a:pt x="236538" y="132782"/>
                </a:lnTo>
                <a:close/>
                <a:moveTo>
                  <a:pt x="203587" y="121670"/>
                </a:moveTo>
                <a:lnTo>
                  <a:pt x="240915" y="121670"/>
                </a:lnTo>
                <a:cubicBezTo>
                  <a:pt x="243489" y="121670"/>
                  <a:pt x="246063" y="124245"/>
                  <a:pt x="246063" y="126821"/>
                </a:cubicBezTo>
                <a:cubicBezTo>
                  <a:pt x="246063" y="126821"/>
                  <a:pt x="246063" y="126821"/>
                  <a:pt x="246063" y="232407"/>
                </a:cubicBezTo>
                <a:cubicBezTo>
                  <a:pt x="246063" y="236270"/>
                  <a:pt x="243489" y="237558"/>
                  <a:pt x="240915" y="237558"/>
                </a:cubicBezTo>
                <a:cubicBezTo>
                  <a:pt x="240915" y="237558"/>
                  <a:pt x="240915" y="237558"/>
                  <a:pt x="203587" y="237558"/>
                </a:cubicBezTo>
                <a:cubicBezTo>
                  <a:pt x="201013" y="237558"/>
                  <a:pt x="198438" y="236270"/>
                  <a:pt x="198438" y="232407"/>
                </a:cubicBezTo>
                <a:cubicBezTo>
                  <a:pt x="198438" y="232407"/>
                  <a:pt x="198438" y="232407"/>
                  <a:pt x="198438" y="126821"/>
                </a:cubicBezTo>
                <a:cubicBezTo>
                  <a:pt x="198438" y="124245"/>
                  <a:pt x="201013" y="121670"/>
                  <a:pt x="203587" y="121670"/>
                </a:cubicBezTo>
                <a:close/>
                <a:moveTo>
                  <a:pt x="146403" y="78807"/>
                </a:moveTo>
                <a:lnTo>
                  <a:pt x="182211" y="78807"/>
                </a:lnTo>
                <a:cubicBezTo>
                  <a:pt x="186047" y="78807"/>
                  <a:pt x="187326" y="80098"/>
                  <a:pt x="187326" y="83970"/>
                </a:cubicBezTo>
                <a:cubicBezTo>
                  <a:pt x="187326" y="83970"/>
                  <a:pt x="187326" y="83970"/>
                  <a:pt x="187326" y="232394"/>
                </a:cubicBezTo>
                <a:cubicBezTo>
                  <a:pt x="187326" y="236266"/>
                  <a:pt x="186047" y="237557"/>
                  <a:pt x="182211" y="237557"/>
                </a:cubicBezTo>
                <a:cubicBezTo>
                  <a:pt x="182211" y="237557"/>
                  <a:pt x="182211" y="237557"/>
                  <a:pt x="146403" y="237557"/>
                </a:cubicBezTo>
                <a:cubicBezTo>
                  <a:pt x="142567" y="237557"/>
                  <a:pt x="141288" y="236266"/>
                  <a:pt x="141288" y="232394"/>
                </a:cubicBezTo>
                <a:cubicBezTo>
                  <a:pt x="141288" y="232394"/>
                  <a:pt x="141288" y="232394"/>
                  <a:pt x="141288" y="83970"/>
                </a:cubicBezTo>
                <a:cubicBezTo>
                  <a:pt x="141288" y="80098"/>
                  <a:pt x="142567" y="78807"/>
                  <a:pt x="146403" y="78807"/>
                </a:cubicBezTo>
                <a:close/>
                <a:moveTo>
                  <a:pt x="257930" y="31182"/>
                </a:moveTo>
                <a:cubicBezTo>
                  <a:pt x="286558" y="51796"/>
                  <a:pt x="306076" y="77565"/>
                  <a:pt x="319088" y="109775"/>
                </a:cubicBezTo>
                <a:cubicBezTo>
                  <a:pt x="308678" y="113640"/>
                  <a:pt x="298269" y="117505"/>
                  <a:pt x="287859" y="120082"/>
                </a:cubicBezTo>
                <a:cubicBezTo>
                  <a:pt x="282654" y="107198"/>
                  <a:pt x="276148" y="95602"/>
                  <a:pt x="268340" y="85295"/>
                </a:cubicBezTo>
                <a:cubicBezTo>
                  <a:pt x="259232" y="74988"/>
                  <a:pt x="250123" y="65969"/>
                  <a:pt x="239713" y="58238"/>
                </a:cubicBezTo>
                <a:cubicBezTo>
                  <a:pt x="244918" y="49220"/>
                  <a:pt x="251424" y="40201"/>
                  <a:pt x="257930" y="31182"/>
                </a:cubicBezTo>
                <a:close/>
                <a:moveTo>
                  <a:pt x="155199" y="194"/>
                </a:moveTo>
                <a:cubicBezTo>
                  <a:pt x="180825" y="-1099"/>
                  <a:pt x="206933" y="4073"/>
                  <a:pt x="233363" y="15064"/>
                </a:cubicBezTo>
                <a:cubicBezTo>
                  <a:pt x="228206" y="25408"/>
                  <a:pt x="224338" y="35753"/>
                  <a:pt x="219181" y="46097"/>
                </a:cubicBezTo>
                <a:cubicBezTo>
                  <a:pt x="130219" y="6012"/>
                  <a:pt x="37389" y="69372"/>
                  <a:pt x="32232" y="153420"/>
                </a:cubicBezTo>
                <a:cubicBezTo>
                  <a:pt x="21918" y="153420"/>
                  <a:pt x="10314" y="152127"/>
                  <a:pt x="0" y="150834"/>
                </a:cubicBezTo>
                <a:cubicBezTo>
                  <a:pt x="6446" y="95233"/>
                  <a:pt x="32232" y="52562"/>
                  <a:pt x="79936" y="24115"/>
                </a:cubicBezTo>
                <a:cubicBezTo>
                  <a:pt x="104433" y="9245"/>
                  <a:pt x="129574" y="1487"/>
                  <a:pt x="155199" y="1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1"/>
          <p:cNvSpPr txBox="1"/>
          <p:nvPr>
            <p:custDataLst>
              <p:tags r:id="rId1"/>
            </p:custDataLst>
          </p:nvPr>
        </p:nvSpPr>
        <p:spPr>
          <a:xfrm>
            <a:off x="593407" y="1109114"/>
            <a:ext cx="1388110" cy="52324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700" b="1" dirty="0">
                <a:solidFill>
                  <a:srgbClr val="FFFFFF"/>
                </a:solidFill>
                <a:latin typeface="华文细黑" panose="02010600040101010101" pitchFamily="2" charset="-122"/>
                <a:ea typeface="微软雅黑" panose="020B0503020204020204" charset="-122"/>
                <a:cs typeface="+mn-ea"/>
                <a:sym typeface="华文细黑" panose="02010600040101010101" pitchFamily="2" charset="-122"/>
              </a:rPr>
              <a:t>HTML</a:t>
            </a:r>
            <a:endParaRPr lang="en-US" altLang="zh-CN" sz="800" b="1" dirty="0">
              <a:solidFill>
                <a:srgbClr val="FFFFFF"/>
              </a:solidFill>
              <a:latin typeface="华文细黑" panose="02010600040101010101" pitchFamily="2" charset="-122"/>
              <a:ea typeface="微软雅黑" panose="020B0503020204020204" charset="-122"/>
              <a:cs typeface="+mn-ea"/>
              <a:sym typeface="华文细黑" panose="02010600040101010101" pitchFamily="2" charset="-122"/>
            </a:endParaRPr>
          </a:p>
        </p:txBody>
      </p:sp>
      <p:sp>
        <p:nvSpPr>
          <p:cNvPr id="42" name="文本框 31"/>
          <p:cNvSpPr txBox="1"/>
          <p:nvPr>
            <p:custDataLst>
              <p:tags r:id="rId2"/>
            </p:custDataLst>
          </p:nvPr>
        </p:nvSpPr>
        <p:spPr>
          <a:xfrm>
            <a:off x="5304975" y="1142496"/>
            <a:ext cx="1388110" cy="52324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700" b="1" dirty="0">
                <a:solidFill>
                  <a:srgbClr val="FFFFFF"/>
                </a:solidFill>
                <a:latin typeface="华文细黑" panose="02010600040101010101" pitchFamily="2" charset="-122"/>
                <a:ea typeface="微软雅黑" panose="020B0503020204020204" charset="-122"/>
                <a:cs typeface="+mn-ea"/>
                <a:sym typeface="华文细黑" panose="02010600040101010101" pitchFamily="2" charset="-122"/>
              </a:rPr>
              <a:t>CSS</a:t>
            </a:r>
            <a:endParaRPr lang="en-US" altLang="zh-CN" sz="800" b="1" dirty="0">
              <a:solidFill>
                <a:srgbClr val="FFFFFF"/>
              </a:solidFill>
              <a:latin typeface="华文细黑" panose="02010600040101010101" pitchFamily="2" charset="-122"/>
              <a:ea typeface="微软雅黑" panose="020B0503020204020204" charset="-122"/>
              <a:cs typeface="+mn-ea"/>
              <a:sym typeface="华文细黑" panose="02010600040101010101" pitchFamily="2" charset="-122"/>
            </a:endParaRPr>
          </a:p>
        </p:txBody>
      </p:sp>
      <p:sp>
        <p:nvSpPr>
          <p:cNvPr id="45" name="文本框 31"/>
          <p:cNvSpPr txBox="1"/>
          <p:nvPr>
            <p:custDataLst>
              <p:tags r:id="rId3"/>
            </p:custDataLst>
          </p:nvPr>
        </p:nvSpPr>
        <p:spPr>
          <a:xfrm>
            <a:off x="9458455" y="978053"/>
            <a:ext cx="1388110" cy="5232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700" b="1" dirty="0">
                <a:solidFill>
                  <a:srgbClr val="FFFFFF"/>
                </a:solidFill>
                <a:latin typeface="华文细黑" panose="02010600040101010101" pitchFamily="2" charset="-122"/>
                <a:ea typeface="微软雅黑" panose="020B0503020204020204" charset="-122"/>
                <a:cs typeface="+mn-ea"/>
                <a:sym typeface="华文细黑" panose="02010600040101010101" pitchFamily="2" charset="-122"/>
              </a:rPr>
              <a:t>JS</a:t>
            </a:r>
            <a:endParaRPr lang="en-US" altLang="zh-CN" sz="800" b="1" dirty="0">
              <a:solidFill>
                <a:srgbClr val="FFFFFF"/>
              </a:solidFill>
              <a:latin typeface="华文细黑" panose="02010600040101010101" pitchFamily="2" charset="-122"/>
              <a:ea typeface="微软雅黑" panose="020B0503020204020204" charset="-122"/>
              <a:cs typeface="+mn-ea"/>
              <a:sym typeface="华文细黑" panose="02010600040101010101" pitchFamily="2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18" y="1622511"/>
            <a:ext cx="3167983" cy="101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709" y="2549806"/>
            <a:ext cx="3268189" cy="3543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18" y="6093638"/>
            <a:ext cx="3266121" cy="76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093" y="1845969"/>
            <a:ext cx="3048000" cy="4869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9" y="1780368"/>
            <a:ext cx="3559175" cy="493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79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6" t="56111"/>
          <a:stretch>
            <a:fillRect/>
          </a:stretch>
        </p:blipFill>
        <p:spPr>
          <a:xfrm>
            <a:off x="9486912" y="3848100"/>
            <a:ext cx="2705088" cy="3009900"/>
          </a:xfrm>
          <a:custGeom>
            <a:avLst/>
            <a:gdLst>
              <a:gd name="connsiteX0" fmla="*/ 1695450 w 2705088"/>
              <a:gd name="connsiteY0" fmla="*/ 0 h 3009900"/>
              <a:gd name="connsiteX1" fmla="*/ 2705088 w 2705088"/>
              <a:gd name="connsiteY1" fmla="*/ 263384 h 3009900"/>
              <a:gd name="connsiteX2" fmla="*/ 2705088 w 2705088"/>
              <a:gd name="connsiteY2" fmla="*/ 3009900 h 3009900"/>
              <a:gd name="connsiteX3" fmla="*/ 954599 w 2705088"/>
              <a:gd name="connsiteY3" fmla="*/ 3009900 h 3009900"/>
              <a:gd name="connsiteX4" fmla="*/ 0 w 2705088"/>
              <a:gd name="connsiteY4" fmla="*/ 1466850 h 3009900"/>
              <a:gd name="connsiteX5" fmla="*/ 1695450 w 2705088"/>
              <a:gd name="connsiteY5" fmla="*/ 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088" h="3009900">
                <a:moveTo>
                  <a:pt x="1695450" y="0"/>
                </a:moveTo>
                <a:lnTo>
                  <a:pt x="2705088" y="263384"/>
                </a:lnTo>
                <a:lnTo>
                  <a:pt x="2705088" y="3009900"/>
                </a:lnTo>
                <a:lnTo>
                  <a:pt x="954599" y="3009900"/>
                </a:lnTo>
                <a:lnTo>
                  <a:pt x="0" y="1466850"/>
                </a:lnTo>
                <a:lnTo>
                  <a:pt x="1695450" y="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5" t="59952" r="-14167" b="-10278"/>
          <a:stretch>
            <a:fillRect/>
          </a:stretch>
        </p:blipFill>
        <p:spPr>
          <a:xfrm>
            <a:off x="5107500" y="4111484"/>
            <a:ext cx="2722051" cy="3451366"/>
          </a:xfrm>
          <a:custGeom>
            <a:avLst/>
            <a:gdLst>
              <a:gd name="connsiteX0" fmla="*/ 1750489 w 2722051"/>
              <a:gd name="connsiteY0" fmla="*/ 0 h 3451366"/>
              <a:gd name="connsiteX1" fmla="*/ 2493451 w 2722051"/>
              <a:gd name="connsiteY1" fmla="*/ 193816 h 3451366"/>
              <a:gd name="connsiteX2" fmla="*/ 2722051 w 2722051"/>
              <a:gd name="connsiteY2" fmla="*/ 2956066 h 3451366"/>
              <a:gd name="connsiteX3" fmla="*/ 436051 w 2722051"/>
              <a:gd name="connsiteY3" fmla="*/ 3451366 h 3451366"/>
              <a:gd name="connsiteX4" fmla="*/ 0 w 2722051"/>
              <a:gd name="connsiteY4" fmla="*/ 2746516 h 3451366"/>
              <a:gd name="connsiteX5" fmla="*/ 1750489 w 2722051"/>
              <a:gd name="connsiteY5" fmla="*/ 2746516 h 3451366"/>
              <a:gd name="connsiteX6" fmla="*/ 1750489 w 2722051"/>
              <a:gd name="connsiteY6" fmla="*/ 0 h 345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2051" h="3451366">
                <a:moveTo>
                  <a:pt x="1750489" y="0"/>
                </a:moveTo>
                <a:lnTo>
                  <a:pt x="2493451" y="193816"/>
                </a:lnTo>
                <a:lnTo>
                  <a:pt x="2722051" y="2956066"/>
                </a:lnTo>
                <a:lnTo>
                  <a:pt x="436051" y="3451366"/>
                </a:lnTo>
                <a:lnTo>
                  <a:pt x="0" y="2746516"/>
                </a:lnTo>
                <a:lnTo>
                  <a:pt x="1750489" y="2746516"/>
                </a:lnTo>
                <a:lnTo>
                  <a:pt x="1750489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16" y="-3181350"/>
            <a:ext cx="656268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11944" r="21152" b="4914"/>
          <a:stretch>
            <a:fillRect/>
          </a:stretch>
        </p:blipFill>
        <p:spPr>
          <a:xfrm>
            <a:off x="18885" y="3069654"/>
            <a:ext cx="3559516" cy="5701862"/>
          </a:xfrm>
          <a:custGeom>
            <a:avLst/>
            <a:gdLst>
              <a:gd name="connsiteX0" fmla="*/ 2209800 w 3559516"/>
              <a:gd name="connsiteY0" fmla="*/ 0 h 5701862"/>
              <a:gd name="connsiteX1" fmla="*/ 3276600 w 3559516"/>
              <a:gd name="connsiteY1" fmla="*/ 971550 h 5701862"/>
              <a:gd name="connsiteX2" fmla="*/ 3559516 w 3559516"/>
              <a:gd name="connsiteY2" fmla="*/ 3410476 h 5701862"/>
              <a:gd name="connsiteX3" fmla="*/ 2305050 w 3559516"/>
              <a:gd name="connsiteY3" fmla="*/ 4495800 h 5701862"/>
              <a:gd name="connsiteX4" fmla="*/ 3051174 w 3559516"/>
              <a:gd name="connsiteY4" fmla="*/ 5701862 h 5701862"/>
              <a:gd name="connsiteX5" fmla="*/ 1066800 w 3559516"/>
              <a:gd name="connsiteY5" fmla="*/ 5619750 h 5701862"/>
              <a:gd name="connsiteX6" fmla="*/ 609600 w 3559516"/>
              <a:gd name="connsiteY6" fmla="*/ 5581650 h 5701862"/>
              <a:gd name="connsiteX7" fmla="*/ 209550 w 3559516"/>
              <a:gd name="connsiteY7" fmla="*/ 5505450 h 5701862"/>
              <a:gd name="connsiteX8" fmla="*/ 0 w 3559516"/>
              <a:gd name="connsiteY8" fmla="*/ 5467350 h 5701862"/>
              <a:gd name="connsiteX9" fmla="*/ 171450 w 3559516"/>
              <a:gd name="connsiteY9" fmla="*/ 857250 h 5701862"/>
              <a:gd name="connsiteX10" fmla="*/ 571500 w 3559516"/>
              <a:gd name="connsiteY10" fmla="*/ 190500 h 5701862"/>
              <a:gd name="connsiteX11" fmla="*/ 647700 w 3559516"/>
              <a:gd name="connsiteY11" fmla="*/ 171450 h 5701862"/>
              <a:gd name="connsiteX12" fmla="*/ 2209800 w 3559516"/>
              <a:gd name="connsiteY12" fmla="*/ 0 h 570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59516" h="5701862">
                <a:moveTo>
                  <a:pt x="2209800" y="0"/>
                </a:moveTo>
                <a:lnTo>
                  <a:pt x="3276600" y="971550"/>
                </a:lnTo>
                <a:lnTo>
                  <a:pt x="3559516" y="3410476"/>
                </a:lnTo>
                <a:lnTo>
                  <a:pt x="2305050" y="4495800"/>
                </a:lnTo>
                <a:lnTo>
                  <a:pt x="3051174" y="5701862"/>
                </a:lnTo>
                <a:lnTo>
                  <a:pt x="1066800" y="5619750"/>
                </a:lnTo>
                <a:lnTo>
                  <a:pt x="609600" y="5581650"/>
                </a:lnTo>
                <a:cubicBezTo>
                  <a:pt x="474321" y="5570377"/>
                  <a:pt x="342972" y="5530467"/>
                  <a:pt x="209550" y="5505450"/>
                </a:cubicBezTo>
                <a:lnTo>
                  <a:pt x="0" y="5467350"/>
                </a:lnTo>
                <a:lnTo>
                  <a:pt x="171450" y="857250"/>
                </a:lnTo>
                <a:lnTo>
                  <a:pt x="571500" y="190500"/>
                </a:lnTo>
                <a:lnTo>
                  <a:pt x="647700" y="171450"/>
                </a:lnTo>
                <a:lnTo>
                  <a:pt x="2209800" y="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4111484 h 6858000"/>
              <a:gd name="connsiteX3" fmla="*/ 5848362 w 6858000"/>
              <a:gd name="connsiteY3" fmla="*/ 3848100 h 6858000"/>
              <a:gd name="connsiteX4" fmla="*/ 5407378 w 6858000"/>
              <a:gd name="connsiteY4" fmla="*/ 4229626 h 6858000"/>
              <a:gd name="connsiteX5" fmla="*/ 5124462 w 6858000"/>
              <a:gd name="connsiteY5" fmla="*/ 1790700 h 6858000"/>
              <a:gd name="connsiteX6" fmla="*/ 4057662 w 6858000"/>
              <a:gd name="connsiteY6" fmla="*/ 819150 h 6858000"/>
              <a:gd name="connsiteX7" fmla="*/ 2495562 w 6858000"/>
              <a:gd name="connsiteY7" fmla="*/ 990600 h 6858000"/>
              <a:gd name="connsiteX8" fmla="*/ 2419362 w 6858000"/>
              <a:gd name="connsiteY8" fmla="*/ 1009650 h 6858000"/>
              <a:gd name="connsiteX9" fmla="*/ 2019312 w 6858000"/>
              <a:gd name="connsiteY9" fmla="*/ 1676400 h 6858000"/>
              <a:gd name="connsiteX10" fmla="*/ 1847862 w 6858000"/>
              <a:gd name="connsiteY10" fmla="*/ 6286500 h 6858000"/>
              <a:gd name="connsiteX11" fmla="*/ 2057412 w 6858000"/>
              <a:gd name="connsiteY11" fmla="*/ 6324600 h 6858000"/>
              <a:gd name="connsiteX12" fmla="*/ 2457462 w 6858000"/>
              <a:gd name="connsiteY12" fmla="*/ 6400800 h 6858000"/>
              <a:gd name="connsiteX13" fmla="*/ 2914662 w 6858000"/>
              <a:gd name="connsiteY13" fmla="*/ 6438900 h 6858000"/>
              <a:gd name="connsiteX14" fmla="*/ 4899036 w 6858000"/>
              <a:gd name="connsiteY14" fmla="*/ 6521012 h 6858000"/>
              <a:gd name="connsiteX15" fmla="*/ 5107511 w 6858000"/>
              <a:gd name="connsiteY15" fmla="*/ 6858000 h 6858000"/>
              <a:gd name="connsiteX16" fmla="*/ 0 w 6858000"/>
              <a:gd name="connsiteY16" fmla="*/ 6858000 h 6858000"/>
              <a:gd name="connsiteX17" fmla="*/ 0 w 6858000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4111484"/>
                </a:lnTo>
                <a:lnTo>
                  <a:pt x="5848362" y="3848100"/>
                </a:lnTo>
                <a:lnTo>
                  <a:pt x="5407378" y="4229626"/>
                </a:lnTo>
                <a:lnTo>
                  <a:pt x="5124462" y="1790700"/>
                </a:lnTo>
                <a:lnTo>
                  <a:pt x="4057662" y="819150"/>
                </a:lnTo>
                <a:lnTo>
                  <a:pt x="2495562" y="990600"/>
                </a:lnTo>
                <a:lnTo>
                  <a:pt x="2419362" y="1009650"/>
                </a:lnTo>
                <a:lnTo>
                  <a:pt x="2019312" y="1676400"/>
                </a:lnTo>
                <a:lnTo>
                  <a:pt x="1847862" y="6286500"/>
                </a:lnTo>
                <a:lnTo>
                  <a:pt x="2057412" y="6324600"/>
                </a:lnTo>
                <a:cubicBezTo>
                  <a:pt x="2190834" y="6349617"/>
                  <a:pt x="2322183" y="6389527"/>
                  <a:pt x="2457462" y="6400800"/>
                </a:cubicBezTo>
                <a:lnTo>
                  <a:pt x="2914662" y="6438900"/>
                </a:lnTo>
                <a:lnTo>
                  <a:pt x="4899036" y="6521012"/>
                </a:lnTo>
                <a:lnTo>
                  <a:pt x="510751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5389241" y="1370801"/>
            <a:ext cx="1413517" cy="1413517"/>
          </a:xfrm>
          <a:prstGeom prst="ellipse">
            <a:avLst/>
          </a:prstGeom>
          <a:gradFill flip="none" rotWithShape="1">
            <a:gsLst>
              <a:gs pos="0">
                <a:srgbClr val="4275FD">
                  <a:shade val="30000"/>
                  <a:satMod val="115000"/>
                </a:srgbClr>
              </a:gs>
              <a:gs pos="29000">
                <a:srgbClr val="4275FD">
                  <a:shade val="67500"/>
                  <a:satMod val="115000"/>
                </a:srgbClr>
              </a:gs>
              <a:gs pos="100000">
                <a:srgbClr val="D252F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78529" y="2986236"/>
            <a:ext cx="36349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92070" y="1533468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9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48666" y="212970"/>
            <a:ext cx="2494668" cy="647700"/>
            <a:chOff x="4848666" y="1239911"/>
            <a:chExt cx="2494668" cy="647700"/>
          </a:xfrm>
        </p:grpSpPr>
        <p:sp>
          <p:nvSpPr>
            <p:cNvPr id="8" name="圆角矩形 7"/>
            <p:cNvSpPr/>
            <p:nvPr/>
          </p:nvSpPr>
          <p:spPr>
            <a:xfrm>
              <a:off x="4861267" y="1239911"/>
              <a:ext cx="2482067" cy="6477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275FD">
                    <a:shade val="30000"/>
                    <a:satMod val="115000"/>
                  </a:srgbClr>
                </a:gs>
                <a:gs pos="29000">
                  <a:srgbClr val="4275FD">
                    <a:shade val="67500"/>
                    <a:satMod val="115000"/>
                  </a:srgbClr>
                </a:gs>
                <a:gs pos="100000">
                  <a:srgbClr val="D252FF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848666" y="1288083"/>
              <a:ext cx="24946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心得体会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323557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495735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600" y="1615440"/>
            <a:ext cx="10043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 smtClean="0"/>
              <a:t>在做这个项目的过程中，难免遇到了一系列的问题。知道自己不足后在自己查找资料或者问了老师，问题得到了解决后，心情就比较开心。以后还需要多多努力。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5929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1931575" y="2649914"/>
            <a:ext cx="832884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谢谢您的观看</a:t>
            </a:r>
          </a:p>
        </p:txBody>
      </p:sp>
    </p:spTree>
    <p:extLst>
      <p:ext uri="{BB962C8B-B14F-4D97-AF65-F5344CB8AC3E}">
        <p14:creationId xmlns:p14="http://schemas.microsoft.com/office/powerpoint/2010/main" val="38378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07" y="-2992928"/>
            <a:ext cx="6562680" cy="68580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250439" y="1114425"/>
            <a:ext cx="4629150" cy="4629150"/>
            <a:chOff x="533400" y="1114425"/>
            <a:chExt cx="4629150" cy="46291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1114425"/>
              <a:ext cx="4629150" cy="4629150"/>
            </a:xfrm>
            <a:prstGeom prst="rect">
              <a:avLst/>
            </a:prstGeom>
          </p:spPr>
        </p:pic>
        <p:sp>
          <p:nvSpPr>
            <p:cNvPr id="6" name="矩形 259"/>
            <p:cNvSpPr>
              <a:spLocks noChangeArrowheads="1"/>
            </p:cNvSpPr>
            <p:nvPr/>
          </p:nvSpPr>
          <p:spPr bwMode="auto">
            <a:xfrm>
              <a:off x="1718262" y="2816304"/>
              <a:ext cx="2240375" cy="1107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7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目录</a:t>
              </a:r>
              <a:endParaRPr lang="en-US" altLang="zh-CN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27309" y="1568191"/>
            <a:ext cx="2902442" cy="616466"/>
            <a:chOff x="920346" y="4365046"/>
            <a:chExt cx="3316443" cy="616466"/>
          </a:xfrm>
        </p:grpSpPr>
        <p:sp>
          <p:nvSpPr>
            <p:cNvPr id="8" name="矩形 7"/>
            <p:cNvSpPr/>
            <p:nvPr/>
          </p:nvSpPr>
          <p:spPr>
            <a:xfrm>
              <a:off x="920346" y="4365046"/>
              <a:ext cx="3316443" cy="616466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1153315" y="4442447"/>
              <a:ext cx="28505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项目背景介绍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27309" y="2339511"/>
            <a:ext cx="2902442" cy="616466"/>
            <a:chOff x="920346" y="4365046"/>
            <a:chExt cx="3316443" cy="616466"/>
          </a:xfrm>
        </p:grpSpPr>
        <p:sp>
          <p:nvSpPr>
            <p:cNvPr id="11" name="矩形 10"/>
            <p:cNvSpPr/>
            <p:nvPr/>
          </p:nvSpPr>
          <p:spPr>
            <a:xfrm>
              <a:off x="920346" y="4365046"/>
              <a:ext cx="3316443" cy="616466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153315" y="4442447"/>
              <a:ext cx="28505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项目结构分析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27309" y="3110831"/>
            <a:ext cx="2902442" cy="616466"/>
            <a:chOff x="920346" y="4365046"/>
            <a:chExt cx="3316443" cy="616466"/>
          </a:xfrm>
        </p:grpSpPr>
        <p:sp>
          <p:nvSpPr>
            <p:cNvPr id="14" name="矩形 13"/>
            <p:cNvSpPr/>
            <p:nvPr/>
          </p:nvSpPr>
          <p:spPr>
            <a:xfrm>
              <a:off x="920346" y="4365046"/>
              <a:ext cx="3316443" cy="616466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53315" y="4442447"/>
              <a:ext cx="28505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项目功能详解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27309" y="3882151"/>
            <a:ext cx="2902442" cy="616466"/>
            <a:chOff x="920346" y="4365046"/>
            <a:chExt cx="3316443" cy="616466"/>
          </a:xfrm>
        </p:grpSpPr>
        <p:sp>
          <p:nvSpPr>
            <p:cNvPr id="17" name="矩形 16"/>
            <p:cNvSpPr/>
            <p:nvPr/>
          </p:nvSpPr>
          <p:spPr>
            <a:xfrm>
              <a:off x="920346" y="4365046"/>
              <a:ext cx="3316443" cy="616466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53315" y="4442447"/>
              <a:ext cx="28505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心得体会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7419" y="4421217"/>
            <a:ext cx="3695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4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6" t="56111"/>
          <a:stretch>
            <a:fillRect/>
          </a:stretch>
        </p:blipFill>
        <p:spPr>
          <a:xfrm>
            <a:off x="9486912" y="3848100"/>
            <a:ext cx="2705088" cy="3009900"/>
          </a:xfrm>
          <a:custGeom>
            <a:avLst/>
            <a:gdLst>
              <a:gd name="connsiteX0" fmla="*/ 1695450 w 2705088"/>
              <a:gd name="connsiteY0" fmla="*/ 0 h 3009900"/>
              <a:gd name="connsiteX1" fmla="*/ 2705088 w 2705088"/>
              <a:gd name="connsiteY1" fmla="*/ 263384 h 3009900"/>
              <a:gd name="connsiteX2" fmla="*/ 2705088 w 2705088"/>
              <a:gd name="connsiteY2" fmla="*/ 3009900 h 3009900"/>
              <a:gd name="connsiteX3" fmla="*/ 954599 w 2705088"/>
              <a:gd name="connsiteY3" fmla="*/ 3009900 h 3009900"/>
              <a:gd name="connsiteX4" fmla="*/ 0 w 2705088"/>
              <a:gd name="connsiteY4" fmla="*/ 1466850 h 3009900"/>
              <a:gd name="connsiteX5" fmla="*/ 1695450 w 2705088"/>
              <a:gd name="connsiteY5" fmla="*/ 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088" h="3009900">
                <a:moveTo>
                  <a:pt x="1695450" y="0"/>
                </a:moveTo>
                <a:lnTo>
                  <a:pt x="2705088" y="263384"/>
                </a:lnTo>
                <a:lnTo>
                  <a:pt x="2705088" y="3009900"/>
                </a:lnTo>
                <a:lnTo>
                  <a:pt x="954599" y="3009900"/>
                </a:lnTo>
                <a:lnTo>
                  <a:pt x="0" y="1466850"/>
                </a:lnTo>
                <a:lnTo>
                  <a:pt x="1695450" y="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5" t="59952" r="-14167" b="-10278"/>
          <a:stretch>
            <a:fillRect/>
          </a:stretch>
        </p:blipFill>
        <p:spPr>
          <a:xfrm>
            <a:off x="5107500" y="4111484"/>
            <a:ext cx="2722051" cy="3451366"/>
          </a:xfrm>
          <a:custGeom>
            <a:avLst/>
            <a:gdLst>
              <a:gd name="connsiteX0" fmla="*/ 1750489 w 2722051"/>
              <a:gd name="connsiteY0" fmla="*/ 0 h 3451366"/>
              <a:gd name="connsiteX1" fmla="*/ 2493451 w 2722051"/>
              <a:gd name="connsiteY1" fmla="*/ 193816 h 3451366"/>
              <a:gd name="connsiteX2" fmla="*/ 2722051 w 2722051"/>
              <a:gd name="connsiteY2" fmla="*/ 2956066 h 3451366"/>
              <a:gd name="connsiteX3" fmla="*/ 436051 w 2722051"/>
              <a:gd name="connsiteY3" fmla="*/ 3451366 h 3451366"/>
              <a:gd name="connsiteX4" fmla="*/ 0 w 2722051"/>
              <a:gd name="connsiteY4" fmla="*/ 2746516 h 3451366"/>
              <a:gd name="connsiteX5" fmla="*/ 1750489 w 2722051"/>
              <a:gd name="connsiteY5" fmla="*/ 2746516 h 3451366"/>
              <a:gd name="connsiteX6" fmla="*/ 1750489 w 2722051"/>
              <a:gd name="connsiteY6" fmla="*/ 0 h 345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2051" h="3451366">
                <a:moveTo>
                  <a:pt x="1750489" y="0"/>
                </a:moveTo>
                <a:lnTo>
                  <a:pt x="2493451" y="193816"/>
                </a:lnTo>
                <a:lnTo>
                  <a:pt x="2722051" y="2956066"/>
                </a:lnTo>
                <a:lnTo>
                  <a:pt x="436051" y="3451366"/>
                </a:lnTo>
                <a:lnTo>
                  <a:pt x="0" y="2746516"/>
                </a:lnTo>
                <a:lnTo>
                  <a:pt x="1750489" y="2746516"/>
                </a:lnTo>
                <a:lnTo>
                  <a:pt x="1750489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16" y="-3181350"/>
            <a:ext cx="656268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11944" r="21152" b="4914"/>
          <a:stretch>
            <a:fillRect/>
          </a:stretch>
        </p:blipFill>
        <p:spPr>
          <a:xfrm>
            <a:off x="18885" y="3069654"/>
            <a:ext cx="3559516" cy="5701862"/>
          </a:xfrm>
          <a:custGeom>
            <a:avLst/>
            <a:gdLst>
              <a:gd name="connsiteX0" fmla="*/ 2209800 w 3559516"/>
              <a:gd name="connsiteY0" fmla="*/ 0 h 5701862"/>
              <a:gd name="connsiteX1" fmla="*/ 3276600 w 3559516"/>
              <a:gd name="connsiteY1" fmla="*/ 971550 h 5701862"/>
              <a:gd name="connsiteX2" fmla="*/ 3559516 w 3559516"/>
              <a:gd name="connsiteY2" fmla="*/ 3410476 h 5701862"/>
              <a:gd name="connsiteX3" fmla="*/ 2305050 w 3559516"/>
              <a:gd name="connsiteY3" fmla="*/ 4495800 h 5701862"/>
              <a:gd name="connsiteX4" fmla="*/ 3051174 w 3559516"/>
              <a:gd name="connsiteY4" fmla="*/ 5701862 h 5701862"/>
              <a:gd name="connsiteX5" fmla="*/ 1066800 w 3559516"/>
              <a:gd name="connsiteY5" fmla="*/ 5619750 h 5701862"/>
              <a:gd name="connsiteX6" fmla="*/ 609600 w 3559516"/>
              <a:gd name="connsiteY6" fmla="*/ 5581650 h 5701862"/>
              <a:gd name="connsiteX7" fmla="*/ 209550 w 3559516"/>
              <a:gd name="connsiteY7" fmla="*/ 5505450 h 5701862"/>
              <a:gd name="connsiteX8" fmla="*/ 0 w 3559516"/>
              <a:gd name="connsiteY8" fmla="*/ 5467350 h 5701862"/>
              <a:gd name="connsiteX9" fmla="*/ 171450 w 3559516"/>
              <a:gd name="connsiteY9" fmla="*/ 857250 h 5701862"/>
              <a:gd name="connsiteX10" fmla="*/ 571500 w 3559516"/>
              <a:gd name="connsiteY10" fmla="*/ 190500 h 5701862"/>
              <a:gd name="connsiteX11" fmla="*/ 647700 w 3559516"/>
              <a:gd name="connsiteY11" fmla="*/ 171450 h 5701862"/>
              <a:gd name="connsiteX12" fmla="*/ 2209800 w 3559516"/>
              <a:gd name="connsiteY12" fmla="*/ 0 h 570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59516" h="5701862">
                <a:moveTo>
                  <a:pt x="2209800" y="0"/>
                </a:moveTo>
                <a:lnTo>
                  <a:pt x="3276600" y="971550"/>
                </a:lnTo>
                <a:lnTo>
                  <a:pt x="3559516" y="3410476"/>
                </a:lnTo>
                <a:lnTo>
                  <a:pt x="2305050" y="4495800"/>
                </a:lnTo>
                <a:lnTo>
                  <a:pt x="3051174" y="5701862"/>
                </a:lnTo>
                <a:lnTo>
                  <a:pt x="1066800" y="5619750"/>
                </a:lnTo>
                <a:lnTo>
                  <a:pt x="609600" y="5581650"/>
                </a:lnTo>
                <a:cubicBezTo>
                  <a:pt x="474321" y="5570377"/>
                  <a:pt x="342972" y="5530467"/>
                  <a:pt x="209550" y="5505450"/>
                </a:cubicBezTo>
                <a:lnTo>
                  <a:pt x="0" y="5467350"/>
                </a:lnTo>
                <a:lnTo>
                  <a:pt x="171450" y="857250"/>
                </a:lnTo>
                <a:lnTo>
                  <a:pt x="571500" y="190500"/>
                </a:lnTo>
                <a:lnTo>
                  <a:pt x="647700" y="171450"/>
                </a:lnTo>
                <a:lnTo>
                  <a:pt x="2209800" y="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4111484 h 6858000"/>
              <a:gd name="connsiteX3" fmla="*/ 5848362 w 6858000"/>
              <a:gd name="connsiteY3" fmla="*/ 3848100 h 6858000"/>
              <a:gd name="connsiteX4" fmla="*/ 5407378 w 6858000"/>
              <a:gd name="connsiteY4" fmla="*/ 4229626 h 6858000"/>
              <a:gd name="connsiteX5" fmla="*/ 5124462 w 6858000"/>
              <a:gd name="connsiteY5" fmla="*/ 1790700 h 6858000"/>
              <a:gd name="connsiteX6" fmla="*/ 4057662 w 6858000"/>
              <a:gd name="connsiteY6" fmla="*/ 819150 h 6858000"/>
              <a:gd name="connsiteX7" fmla="*/ 2495562 w 6858000"/>
              <a:gd name="connsiteY7" fmla="*/ 990600 h 6858000"/>
              <a:gd name="connsiteX8" fmla="*/ 2419362 w 6858000"/>
              <a:gd name="connsiteY8" fmla="*/ 1009650 h 6858000"/>
              <a:gd name="connsiteX9" fmla="*/ 2019312 w 6858000"/>
              <a:gd name="connsiteY9" fmla="*/ 1676400 h 6858000"/>
              <a:gd name="connsiteX10" fmla="*/ 1847862 w 6858000"/>
              <a:gd name="connsiteY10" fmla="*/ 6286500 h 6858000"/>
              <a:gd name="connsiteX11" fmla="*/ 2057412 w 6858000"/>
              <a:gd name="connsiteY11" fmla="*/ 6324600 h 6858000"/>
              <a:gd name="connsiteX12" fmla="*/ 2457462 w 6858000"/>
              <a:gd name="connsiteY12" fmla="*/ 6400800 h 6858000"/>
              <a:gd name="connsiteX13" fmla="*/ 2914662 w 6858000"/>
              <a:gd name="connsiteY13" fmla="*/ 6438900 h 6858000"/>
              <a:gd name="connsiteX14" fmla="*/ 4899036 w 6858000"/>
              <a:gd name="connsiteY14" fmla="*/ 6521012 h 6858000"/>
              <a:gd name="connsiteX15" fmla="*/ 5107511 w 6858000"/>
              <a:gd name="connsiteY15" fmla="*/ 6858000 h 6858000"/>
              <a:gd name="connsiteX16" fmla="*/ 0 w 6858000"/>
              <a:gd name="connsiteY16" fmla="*/ 6858000 h 6858000"/>
              <a:gd name="connsiteX17" fmla="*/ 0 w 6858000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4111484"/>
                </a:lnTo>
                <a:lnTo>
                  <a:pt x="5848362" y="3848100"/>
                </a:lnTo>
                <a:lnTo>
                  <a:pt x="5407378" y="4229626"/>
                </a:lnTo>
                <a:lnTo>
                  <a:pt x="5124462" y="1790700"/>
                </a:lnTo>
                <a:lnTo>
                  <a:pt x="4057662" y="819150"/>
                </a:lnTo>
                <a:lnTo>
                  <a:pt x="2495562" y="990600"/>
                </a:lnTo>
                <a:lnTo>
                  <a:pt x="2419362" y="1009650"/>
                </a:lnTo>
                <a:lnTo>
                  <a:pt x="2019312" y="1676400"/>
                </a:lnTo>
                <a:lnTo>
                  <a:pt x="1847862" y="6286500"/>
                </a:lnTo>
                <a:lnTo>
                  <a:pt x="2057412" y="6324600"/>
                </a:lnTo>
                <a:cubicBezTo>
                  <a:pt x="2190834" y="6349617"/>
                  <a:pt x="2322183" y="6389527"/>
                  <a:pt x="2457462" y="6400800"/>
                </a:cubicBezTo>
                <a:lnTo>
                  <a:pt x="2914662" y="6438900"/>
                </a:lnTo>
                <a:lnTo>
                  <a:pt x="4899036" y="6521012"/>
                </a:lnTo>
                <a:lnTo>
                  <a:pt x="510751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5389241" y="1370801"/>
            <a:ext cx="1413517" cy="1413517"/>
          </a:xfrm>
          <a:prstGeom prst="ellipse">
            <a:avLst/>
          </a:prstGeom>
          <a:gradFill flip="none" rotWithShape="1">
            <a:gsLst>
              <a:gs pos="0">
                <a:srgbClr val="4275FD">
                  <a:shade val="30000"/>
                  <a:satMod val="115000"/>
                </a:srgbClr>
              </a:gs>
              <a:gs pos="29000">
                <a:srgbClr val="4275FD">
                  <a:shade val="67500"/>
                  <a:satMod val="115000"/>
                </a:srgbClr>
              </a:gs>
              <a:gs pos="100000">
                <a:srgbClr val="D252F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710627" y="2924770"/>
            <a:ext cx="52776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项目背景介绍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42564" y="1533468"/>
            <a:ext cx="5068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02150" y="5408625"/>
            <a:ext cx="1187697" cy="45719"/>
          </a:xfrm>
          <a:prstGeom prst="rect">
            <a:avLst/>
          </a:prstGeom>
          <a:solidFill>
            <a:srgbClr val="427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7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6" t="56111"/>
          <a:stretch>
            <a:fillRect/>
          </a:stretch>
        </p:blipFill>
        <p:spPr>
          <a:xfrm>
            <a:off x="9486912" y="3848100"/>
            <a:ext cx="2705088" cy="3009900"/>
          </a:xfrm>
          <a:custGeom>
            <a:avLst/>
            <a:gdLst>
              <a:gd name="connsiteX0" fmla="*/ 1695450 w 2705088"/>
              <a:gd name="connsiteY0" fmla="*/ 0 h 3009900"/>
              <a:gd name="connsiteX1" fmla="*/ 2705088 w 2705088"/>
              <a:gd name="connsiteY1" fmla="*/ 263384 h 3009900"/>
              <a:gd name="connsiteX2" fmla="*/ 2705088 w 2705088"/>
              <a:gd name="connsiteY2" fmla="*/ 3009900 h 3009900"/>
              <a:gd name="connsiteX3" fmla="*/ 954599 w 2705088"/>
              <a:gd name="connsiteY3" fmla="*/ 3009900 h 3009900"/>
              <a:gd name="connsiteX4" fmla="*/ 0 w 2705088"/>
              <a:gd name="connsiteY4" fmla="*/ 1466850 h 3009900"/>
              <a:gd name="connsiteX5" fmla="*/ 1695450 w 2705088"/>
              <a:gd name="connsiteY5" fmla="*/ 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088" h="3009900">
                <a:moveTo>
                  <a:pt x="1695450" y="0"/>
                </a:moveTo>
                <a:lnTo>
                  <a:pt x="2705088" y="263384"/>
                </a:lnTo>
                <a:lnTo>
                  <a:pt x="2705088" y="3009900"/>
                </a:lnTo>
                <a:lnTo>
                  <a:pt x="954599" y="3009900"/>
                </a:lnTo>
                <a:lnTo>
                  <a:pt x="0" y="1466850"/>
                </a:lnTo>
                <a:lnTo>
                  <a:pt x="1695450" y="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5" t="59952" r="-14167" b="-10278"/>
          <a:stretch>
            <a:fillRect/>
          </a:stretch>
        </p:blipFill>
        <p:spPr>
          <a:xfrm>
            <a:off x="5107500" y="4111484"/>
            <a:ext cx="2722051" cy="3451366"/>
          </a:xfrm>
          <a:custGeom>
            <a:avLst/>
            <a:gdLst>
              <a:gd name="connsiteX0" fmla="*/ 1750489 w 2722051"/>
              <a:gd name="connsiteY0" fmla="*/ 0 h 3451366"/>
              <a:gd name="connsiteX1" fmla="*/ 2493451 w 2722051"/>
              <a:gd name="connsiteY1" fmla="*/ 193816 h 3451366"/>
              <a:gd name="connsiteX2" fmla="*/ 2722051 w 2722051"/>
              <a:gd name="connsiteY2" fmla="*/ 2956066 h 3451366"/>
              <a:gd name="connsiteX3" fmla="*/ 436051 w 2722051"/>
              <a:gd name="connsiteY3" fmla="*/ 3451366 h 3451366"/>
              <a:gd name="connsiteX4" fmla="*/ 0 w 2722051"/>
              <a:gd name="connsiteY4" fmla="*/ 2746516 h 3451366"/>
              <a:gd name="connsiteX5" fmla="*/ 1750489 w 2722051"/>
              <a:gd name="connsiteY5" fmla="*/ 2746516 h 3451366"/>
              <a:gd name="connsiteX6" fmla="*/ 1750489 w 2722051"/>
              <a:gd name="connsiteY6" fmla="*/ 0 h 345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2051" h="3451366">
                <a:moveTo>
                  <a:pt x="1750489" y="0"/>
                </a:moveTo>
                <a:lnTo>
                  <a:pt x="2493451" y="193816"/>
                </a:lnTo>
                <a:lnTo>
                  <a:pt x="2722051" y="2956066"/>
                </a:lnTo>
                <a:lnTo>
                  <a:pt x="436051" y="3451366"/>
                </a:lnTo>
                <a:lnTo>
                  <a:pt x="0" y="2746516"/>
                </a:lnTo>
                <a:lnTo>
                  <a:pt x="1750489" y="2746516"/>
                </a:lnTo>
                <a:lnTo>
                  <a:pt x="1750489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16" y="-3181350"/>
            <a:ext cx="656268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11944" r="21152" b="4914"/>
          <a:stretch>
            <a:fillRect/>
          </a:stretch>
        </p:blipFill>
        <p:spPr>
          <a:xfrm>
            <a:off x="18885" y="3069654"/>
            <a:ext cx="3559516" cy="5701862"/>
          </a:xfrm>
          <a:custGeom>
            <a:avLst/>
            <a:gdLst>
              <a:gd name="connsiteX0" fmla="*/ 2209800 w 3559516"/>
              <a:gd name="connsiteY0" fmla="*/ 0 h 5701862"/>
              <a:gd name="connsiteX1" fmla="*/ 3276600 w 3559516"/>
              <a:gd name="connsiteY1" fmla="*/ 971550 h 5701862"/>
              <a:gd name="connsiteX2" fmla="*/ 3559516 w 3559516"/>
              <a:gd name="connsiteY2" fmla="*/ 3410476 h 5701862"/>
              <a:gd name="connsiteX3" fmla="*/ 2305050 w 3559516"/>
              <a:gd name="connsiteY3" fmla="*/ 4495800 h 5701862"/>
              <a:gd name="connsiteX4" fmla="*/ 3051174 w 3559516"/>
              <a:gd name="connsiteY4" fmla="*/ 5701862 h 5701862"/>
              <a:gd name="connsiteX5" fmla="*/ 1066800 w 3559516"/>
              <a:gd name="connsiteY5" fmla="*/ 5619750 h 5701862"/>
              <a:gd name="connsiteX6" fmla="*/ 609600 w 3559516"/>
              <a:gd name="connsiteY6" fmla="*/ 5581650 h 5701862"/>
              <a:gd name="connsiteX7" fmla="*/ 209550 w 3559516"/>
              <a:gd name="connsiteY7" fmla="*/ 5505450 h 5701862"/>
              <a:gd name="connsiteX8" fmla="*/ 0 w 3559516"/>
              <a:gd name="connsiteY8" fmla="*/ 5467350 h 5701862"/>
              <a:gd name="connsiteX9" fmla="*/ 171450 w 3559516"/>
              <a:gd name="connsiteY9" fmla="*/ 857250 h 5701862"/>
              <a:gd name="connsiteX10" fmla="*/ 571500 w 3559516"/>
              <a:gd name="connsiteY10" fmla="*/ 190500 h 5701862"/>
              <a:gd name="connsiteX11" fmla="*/ 647700 w 3559516"/>
              <a:gd name="connsiteY11" fmla="*/ 171450 h 5701862"/>
              <a:gd name="connsiteX12" fmla="*/ 2209800 w 3559516"/>
              <a:gd name="connsiteY12" fmla="*/ 0 h 570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59516" h="5701862">
                <a:moveTo>
                  <a:pt x="2209800" y="0"/>
                </a:moveTo>
                <a:lnTo>
                  <a:pt x="3276600" y="971550"/>
                </a:lnTo>
                <a:lnTo>
                  <a:pt x="3559516" y="3410476"/>
                </a:lnTo>
                <a:lnTo>
                  <a:pt x="2305050" y="4495800"/>
                </a:lnTo>
                <a:lnTo>
                  <a:pt x="3051174" y="5701862"/>
                </a:lnTo>
                <a:lnTo>
                  <a:pt x="1066800" y="5619750"/>
                </a:lnTo>
                <a:lnTo>
                  <a:pt x="609600" y="5581650"/>
                </a:lnTo>
                <a:cubicBezTo>
                  <a:pt x="474321" y="5570377"/>
                  <a:pt x="342972" y="5530467"/>
                  <a:pt x="209550" y="5505450"/>
                </a:cubicBezTo>
                <a:lnTo>
                  <a:pt x="0" y="5467350"/>
                </a:lnTo>
                <a:lnTo>
                  <a:pt x="171450" y="857250"/>
                </a:lnTo>
                <a:lnTo>
                  <a:pt x="571500" y="190500"/>
                </a:lnTo>
                <a:lnTo>
                  <a:pt x="647700" y="171450"/>
                </a:lnTo>
                <a:lnTo>
                  <a:pt x="2209800" y="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4111484 h 6858000"/>
              <a:gd name="connsiteX3" fmla="*/ 5848362 w 6858000"/>
              <a:gd name="connsiteY3" fmla="*/ 3848100 h 6858000"/>
              <a:gd name="connsiteX4" fmla="*/ 5407378 w 6858000"/>
              <a:gd name="connsiteY4" fmla="*/ 4229626 h 6858000"/>
              <a:gd name="connsiteX5" fmla="*/ 5124462 w 6858000"/>
              <a:gd name="connsiteY5" fmla="*/ 1790700 h 6858000"/>
              <a:gd name="connsiteX6" fmla="*/ 4057662 w 6858000"/>
              <a:gd name="connsiteY6" fmla="*/ 819150 h 6858000"/>
              <a:gd name="connsiteX7" fmla="*/ 2495562 w 6858000"/>
              <a:gd name="connsiteY7" fmla="*/ 990600 h 6858000"/>
              <a:gd name="connsiteX8" fmla="*/ 2419362 w 6858000"/>
              <a:gd name="connsiteY8" fmla="*/ 1009650 h 6858000"/>
              <a:gd name="connsiteX9" fmla="*/ 2019312 w 6858000"/>
              <a:gd name="connsiteY9" fmla="*/ 1676400 h 6858000"/>
              <a:gd name="connsiteX10" fmla="*/ 1847862 w 6858000"/>
              <a:gd name="connsiteY10" fmla="*/ 6286500 h 6858000"/>
              <a:gd name="connsiteX11" fmla="*/ 2057412 w 6858000"/>
              <a:gd name="connsiteY11" fmla="*/ 6324600 h 6858000"/>
              <a:gd name="connsiteX12" fmla="*/ 2457462 w 6858000"/>
              <a:gd name="connsiteY12" fmla="*/ 6400800 h 6858000"/>
              <a:gd name="connsiteX13" fmla="*/ 2914662 w 6858000"/>
              <a:gd name="connsiteY13" fmla="*/ 6438900 h 6858000"/>
              <a:gd name="connsiteX14" fmla="*/ 4899036 w 6858000"/>
              <a:gd name="connsiteY14" fmla="*/ 6521012 h 6858000"/>
              <a:gd name="connsiteX15" fmla="*/ 5107511 w 6858000"/>
              <a:gd name="connsiteY15" fmla="*/ 6858000 h 6858000"/>
              <a:gd name="connsiteX16" fmla="*/ 0 w 6858000"/>
              <a:gd name="connsiteY16" fmla="*/ 6858000 h 6858000"/>
              <a:gd name="connsiteX17" fmla="*/ 0 w 6858000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4111484"/>
                </a:lnTo>
                <a:lnTo>
                  <a:pt x="5848362" y="3848100"/>
                </a:lnTo>
                <a:lnTo>
                  <a:pt x="5407378" y="4229626"/>
                </a:lnTo>
                <a:lnTo>
                  <a:pt x="5124462" y="1790700"/>
                </a:lnTo>
                <a:lnTo>
                  <a:pt x="4057662" y="819150"/>
                </a:lnTo>
                <a:lnTo>
                  <a:pt x="2495562" y="990600"/>
                </a:lnTo>
                <a:lnTo>
                  <a:pt x="2419362" y="1009650"/>
                </a:lnTo>
                <a:lnTo>
                  <a:pt x="2019312" y="1676400"/>
                </a:lnTo>
                <a:lnTo>
                  <a:pt x="1847862" y="6286500"/>
                </a:lnTo>
                <a:lnTo>
                  <a:pt x="2057412" y="6324600"/>
                </a:lnTo>
                <a:cubicBezTo>
                  <a:pt x="2190834" y="6349617"/>
                  <a:pt x="2322183" y="6389527"/>
                  <a:pt x="2457462" y="6400800"/>
                </a:cubicBezTo>
                <a:lnTo>
                  <a:pt x="2914662" y="6438900"/>
                </a:lnTo>
                <a:lnTo>
                  <a:pt x="4899036" y="6521012"/>
                </a:lnTo>
                <a:lnTo>
                  <a:pt x="510751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5389241" y="1370801"/>
            <a:ext cx="1413517" cy="1413517"/>
          </a:xfrm>
          <a:prstGeom prst="ellipse">
            <a:avLst/>
          </a:prstGeom>
          <a:gradFill flip="none" rotWithShape="1">
            <a:gsLst>
              <a:gs pos="0">
                <a:srgbClr val="4275FD">
                  <a:shade val="30000"/>
                  <a:satMod val="115000"/>
                </a:srgbClr>
              </a:gs>
              <a:gs pos="29000">
                <a:srgbClr val="4275FD">
                  <a:shade val="67500"/>
                  <a:satMod val="115000"/>
                </a:srgbClr>
              </a:gs>
              <a:gs pos="100000">
                <a:srgbClr val="D252F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853543" y="2986236"/>
            <a:ext cx="4689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项目结构分析</a:t>
            </a:r>
          </a:p>
          <a:p>
            <a:pPr algn="dist"/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91268" y="1533468"/>
            <a:ext cx="609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02150" y="5408625"/>
            <a:ext cx="1187697" cy="45719"/>
          </a:xfrm>
          <a:prstGeom prst="rect">
            <a:avLst/>
          </a:prstGeom>
          <a:solidFill>
            <a:srgbClr val="427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03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48666" y="212970"/>
            <a:ext cx="2494668" cy="647700"/>
            <a:chOff x="4848666" y="1239911"/>
            <a:chExt cx="2494668" cy="647700"/>
          </a:xfrm>
        </p:grpSpPr>
        <p:sp>
          <p:nvSpPr>
            <p:cNvPr id="8" name="圆角矩形 7"/>
            <p:cNvSpPr/>
            <p:nvPr/>
          </p:nvSpPr>
          <p:spPr>
            <a:xfrm>
              <a:off x="4861267" y="1239911"/>
              <a:ext cx="2482067" cy="6477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275FD">
                    <a:shade val="30000"/>
                    <a:satMod val="115000"/>
                  </a:srgbClr>
                </a:gs>
                <a:gs pos="29000">
                  <a:srgbClr val="4275FD">
                    <a:shade val="67500"/>
                    <a:satMod val="115000"/>
                  </a:srgbClr>
                </a:gs>
                <a:gs pos="100000">
                  <a:srgbClr val="D252FF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848666" y="1288083"/>
              <a:ext cx="24946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323557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495735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1360882" y="1458543"/>
            <a:ext cx="9951887" cy="525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72002" tIns="36001" rIns="72002" bIns="3600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、开发语言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Html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css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Javascript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、开发工具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HBuilderX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、开发环境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windows</a:t>
            </a:r>
          </a:p>
          <a:p>
            <a:pPr>
              <a:buNone/>
            </a:pP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、文件目录划分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、参考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https://www.189.cn/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buNone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394"/>
              </a:spcAft>
              <a:buNone/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84" y="3237548"/>
            <a:ext cx="3086100" cy="263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V="1">
            <a:off x="3825240" y="4084322"/>
            <a:ext cx="1798320" cy="2895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1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48666" y="212970"/>
            <a:ext cx="2494668" cy="647700"/>
            <a:chOff x="4848666" y="1239911"/>
            <a:chExt cx="2494668" cy="647700"/>
          </a:xfrm>
        </p:grpSpPr>
        <p:sp>
          <p:nvSpPr>
            <p:cNvPr id="8" name="圆角矩形 7"/>
            <p:cNvSpPr/>
            <p:nvPr/>
          </p:nvSpPr>
          <p:spPr>
            <a:xfrm>
              <a:off x="4861267" y="1239911"/>
              <a:ext cx="2482067" cy="6477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275FD">
                    <a:shade val="30000"/>
                    <a:satMod val="115000"/>
                  </a:srgbClr>
                </a:gs>
                <a:gs pos="29000">
                  <a:srgbClr val="4275FD">
                    <a:shade val="67500"/>
                    <a:satMod val="115000"/>
                  </a:srgbClr>
                </a:gs>
                <a:gs pos="100000">
                  <a:srgbClr val="D252FF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848666" y="1288083"/>
              <a:ext cx="24946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323557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495735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utoShape 1"/>
          <p:cNvSpPr>
            <a:spLocks/>
          </p:cNvSpPr>
          <p:nvPr/>
        </p:nvSpPr>
        <p:spPr bwMode="auto">
          <a:xfrm>
            <a:off x="3592371" y="5091362"/>
            <a:ext cx="2520000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29" name="AutoShape 6"/>
          <p:cNvSpPr>
            <a:spLocks/>
          </p:cNvSpPr>
          <p:nvPr/>
        </p:nvSpPr>
        <p:spPr bwMode="auto">
          <a:xfrm>
            <a:off x="1072371" y="5091362"/>
            <a:ext cx="2520000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0" name="AutoShape 7"/>
          <p:cNvSpPr>
            <a:spLocks/>
          </p:cNvSpPr>
          <p:nvPr/>
        </p:nvSpPr>
        <p:spPr bwMode="auto">
          <a:xfrm>
            <a:off x="6112371" y="5091362"/>
            <a:ext cx="2520000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1" name="AutoShape 8"/>
          <p:cNvSpPr>
            <a:spLocks/>
          </p:cNvSpPr>
          <p:nvPr/>
        </p:nvSpPr>
        <p:spPr bwMode="auto">
          <a:xfrm>
            <a:off x="8632371" y="5091363"/>
            <a:ext cx="2520000" cy="1205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40780" y="425039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184485" y="35711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相关标题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34211"/>
            <a:ext cx="6216893" cy="281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Administrator\Desktop\cover_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53" y="2259588"/>
            <a:ext cx="2207260" cy="128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48666" y="212970"/>
            <a:ext cx="2494668" cy="647700"/>
            <a:chOff x="4848666" y="1239911"/>
            <a:chExt cx="2494668" cy="647700"/>
          </a:xfrm>
        </p:grpSpPr>
        <p:sp>
          <p:nvSpPr>
            <p:cNvPr id="8" name="圆角矩形 7"/>
            <p:cNvSpPr/>
            <p:nvPr/>
          </p:nvSpPr>
          <p:spPr>
            <a:xfrm>
              <a:off x="4861267" y="1239911"/>
              <a:ext cx="2482067" cy="6477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275FD">
                    <a:shade val="30000"/>
                    <a:satMod val="115000"/>
                  </a:srgbClr>
                </a:gs>
                <a:gs pos="29000">
                  <a:srgbClr val="4275FD">
                    <a:shade val="67500"/>
                    <a:satMod val="115000"/>
                  </a:srgbClr>
                </a:gs>
                <a:gs pos="100000">
                  <a:srgbClr val="D252FF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848666" y="1288083"/>
              <a:ext cx="24946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323557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495735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utoShape 1"/>
          <p:cNvSpPr>
            <a:spLocks/>
          </p:cNvSpPr>
          <p:nvPr/>
        </p:nvSpPr>
        <p:spPr bwMode="auto">
          <a:xfrm>
            <a:off x="3592371" y="5091362"/>
            <a:ext cx="2520000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29" name="AutoShape 6"/>
          <p:cNvSpPr>
            <a:spLocks/>
          </p:cNvSpPr>
          <p:nvPr/>
        </p:nvSpPr>
        <p:spPr bwMode="auto">
          <a:xfrm>
            <a:off x="1072371" y="5091362"/>
            <a:ext cx="2520000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0" name="AutoShape 7"/>
          <p:cNvSpPr>
            <a:spLocks/>
          </p:cNvSpPr>
          <p:nvPr/>
        </p:nvSpPr>
        <p:spPr bwMode="auto">
          <a:xfrm>
            <a:off x="6112371" y="5091362"/>
            <a:ext cx="2520000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1" name="AutoShape 8"/>
          <p:cNvSpPr>
            <a:spLocks/>
          </p:cNvSpPr>
          <p:nvPr/>
        </p:nvSpPr>
        <p:spPr bwMode="auto">
          <a:xfrm>
            <a:off x="8632371" y="5091363"/>
            <a:ext cx="2520000" cy="1205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40780" y="425039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184485" y="35711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相关标题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01" y="1972676"/>
            <a:ext cx="2376139" cy="146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58" y="1778224"/>
            <a:ext cx="7388826" cy="185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54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48666" y="212970"/>
            <a:ext cx="2494668" cy="647700"/>
            <a:chOff x="4848666" y="1239911"/>
            <a:chExt cx="2494668" cy="647700"/>
          </a:xfrm>
        </p:grpSpPr>
        <p:sp>
          <p:nvSpPr>
            <p:cNvPr id="8" name="圆角矩形 7"/>
            <p:cNvSpPr/>
            <p:nvPr/>
          </p:nvSpPr>
          <p:spPr>
            <a:xfrm>
              <a:off x="4861267" y="1239911"/>
              <a:ext cx="2482067" cy="6477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275FD">
                    <a:shade val="30000"/>
                    <a:satMod val="115000"/>
                  </a:srgbClr>
                </a:gs>
                <a:gs pos="29000">
                  <a:srgbClr val="4275FD">
                    <a:shade val="67500"/>
                    <a:satMod val="115000"/>
                  </a:srgbClr>
                </a:gs>
                <a:gs pos="100000">
                  <a:srgbClr val="D252FF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848666" y="1288083"/>
              <a:ext cx="24946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结构分析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323557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495735" y="520505"/>
            <a:ext cx="4375053" cy="0"/>
          </a:xfrm>
          <a:prstGeom prst="line">
            <a:avLst/>
          </a:prstGeom>
          <a:ln>
            <a:solidFill>
              <a:srgbClr val="427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utoShape 1"/>
          <p:cNvSpPr>
            <a:spLocks/>
          </p:cNvSpPr>
          <p:nvPr/>
        </p:nvSpPr>
        <p:spPr bwMode="auto">
          <a:xfrm>
            <a:off x="3592371" y="5091362"/>
            <a:ext cx="2520000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29" name="AutoShape 6"/>
          <p:cNvSpPr>
            <a:spLocks/>
          </p:cNvSpPr>
          <p:nvPr/>
        </p:nvSpPr>
        <p:spPr bwMode="auto">
          <a:xfrm>
            <a:off x="1072371" y="5091362"/>
            <a:ext cx="2520000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0" name="AutoShape 7"/>
          <p:cNvSpPr>
            <a:spLocks/>
          </p:cNvSpPr>
          <p:nvPr/>
        </p:nvSpPr>
        <p:spPr bwMode="auto">
          <a:xfrm>
            <a:off x="6112371" y="5091362"/>
            <a:ext cx="2520000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1" name="AutoShape 8"/>
          <p:cNvSpPr>
            <a:spLocks/>
          </p:cNvSpPr>
          <p:nvPr/>
        </p:nvSpPr>
        <p:spPr bwMode="auto">
          <a:xfrm>
            <a:off x="8632371" y="5091363"/>
            <a:ext cx="2520000" cy="1205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3CE0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40780" y="425039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184485" y="35711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相关标题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82" y="2171700"/>
            <a:ext cx="2341389" cy="16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28" y="2171700"/>
            <a:ext cx="5959475" cy="186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54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6" t="56111"/>
          <a:stretch>
            <a:fillRect/>
          </a:stretch>
        </p:blipFill>
        <p:spPr>
          <a:xfrm>
            <a:off x="9486912" y="3848100"/>
            <a:ext cx="2705088" cy="3009900"/>
          </a:xfrm>
          <a:custGeom>
            <a:avLst/>
            <a:gdLst>
              <a:gd name="connsiteX0" fmla="*/ 1695450 w 2705088"/>
              <a:gd name="connsiteY0" fmla="*/ 0 h 3009900"/>
              <a:gd name="connsiteX1" fmla="*/ 2705088 w 2705088"/>
              <a:gd name="connsiteY1" fmla="*/ 263384 h 3009900"/>
              <a:gd name="connsiteX2" fmla="*/ 2705088 w 2705088"/>
              <a:gd name="connsiteY2" fmla="*/ 3009900 h 3009900"/>
              <a:gd name="connsiteX3" fmla="*/ 954599 w 2705088"/>
              <a:gd name="connsiteY3" fmla="*/ 3009900 h 3009900"/>
              <a:gd name="connsiteX4" fmla="*/ 0 w 2705088"/>
              <a:gd name="connsiteY4" fmla="*/ 1466850 h 3009900"/>
              <a:gd name="connsiteX5" fmla="*/ 1695450 w 2705088"/>
              <a:gd name="connsiteY5" fmla="*/ 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088" h="3009900">
                <a:moveTo>
                  <a:pt x="1695450" y="0"/>
                </a:moveTo>
                <a:lnTo>
                  <a:pt x="2705088" y="263384"/>
                </a:lnTo>
                <a:lnTo>
                  <a:pt x="2705088" y="3009900"/>
                </a:lnTo>
                <a:lnTo>
                  <a:pt x="954599" y="3009900"/>
                </a:lnTo>
                <a:lnTo>
                  <a:pt x="0" y="1466850"/>
                </a:lnTo>
                <a:lnTo>
                  <a:pt x="1695450" y="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5" t="59952" r="-14167" b="-10278"/>
          <a:stretch>
            <a:fillRect/>
          </a:stretch>
        </p:blipFill>
        <p:spPr>
          <a:xfrm>
            <a:off x="5107500" y="4111484"/>
            <a:ext cx="2722051" cy="3451366"/>
          </a:xfrm>
          <a:custGeom>
            <a:avLst/>
            <a:gdLst>
              <a:gd name="connsiteX0" fmla="*/ 1750489 w 2722051"/>
              <a:gd name="connsiteY0" fmla="*/ 0 h 3451366"/>
              <a:gd name="connsiteX1" fmla="*/ 2493451 w 2722051"/>
              <a:gd name="connsiteY1" fmla="*/ 193816 h 3451366"/>
              <a:gd name="connsiteX2" fmla="*/ 2722051 w 2722051"/>
              <a:gd name="connsiteY2" fmla="*/ 2956066 h 3451366"/>
              <a:gd name="connsiteX3" fmla="*/ 436051 w 2722051"/>
              <a:gd name="connsiteY3" fmla="*/ 3451366 h 3451366"/>
              <a:gd name="connsiteX4" fmla="*/ 0 w 2722051"/>
              <a:gd name="connsiteY4" fmla="*/ 2746516 h 3451366"/>
              <a:gd name="connsiteX5" fmla="*/ 1750489 w 2722051"/>
              <a:gd name="connsiteY5" fmla="*/ 2746516 h 3451366"/>
              <a:gd name="connsiteX6" fmla="*/ 1750489 w 2722051"/>
              <a:gd name="connsiteY6" fmla="*/ 0 h 345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2051" h="3451366">
                <a:moveTo>
                  <a:pt x="1750489" y="0"/>
                </a:moveTo>
                <a:lnTo>
                  <a:pt x="2493451" y="193816"/>
                </a:lnTo>
                <a:lnTo>
                  <a:pt x="2722051" y="2956066"/>
                </a:lnTo>
                <a:lnTo>
                  <a:pt x="436051" y="3451366"/>
                </a:lnTo>
                <a:lnTo>
                  <a:pt x="0" y="2746516"/>
                </a:lnTo>
                <a:lnTo>
                  <a:pt x="1750489" y="2746516"/>
                </a:lnTo>
                <a:lnTo>
                  <a:pt x="1750489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16" y="-3181350"/>
            <a:ext cx="656268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11944" r="21152" b="4914"/>
          <a:stretch>
            <a:fillRect/>
          </a:stretch>
        </p:blipFill>
        <p:spPr>
          <a:xfrm>
            <a:off x="18885" y="3069654"/>
            <a:ext cx="3559516" cy="5701862"/>
          </a:xfrm>
          <a:custGeom>
            <a:avLst/>
            <a:gdLst>
              <a:gd name="connsiteX0" fmla="*/ 2209800 w 3559516"/>
              <a:gd name="connsiteY0" fmla="*/ 0 h 5701862"/>
              <a:gd name="connsiteX1" fmla="*/ 3276600 w 3559516"/>
              <a:gd name="connsiteY1" fmla="*/ 971550 h 5701862"/>
              <a:gd name="connsiteX2" fmla="*/ 3559516 w 3559516"/>
              <a:gd name="connsiteY2" fmla="*/ 3410476 h 5701862"/>
              <a:gd name="connsiteX3" fmla="*/ 2305050 w 3559516"/>
              <a:gd name="connsiteY3" fmla="*/ 4495800 h 5701862"/>
              <a:gd name="connsiteX4" fmla="*/ 3051174 w 3559516"/>
              <a:gd name="connsiteY4" fmla="*/ 5701862 h 5701862"/>
              <a:gd name="connsiteX5" fmla="*/ 1066800 w 3559516"/>
              <a:gd name="connsiteY5" fmla="*/ 5619750 h 5701862"/>
              <a:gd name="connsiteX6" fmla="*/ 609600 w 3559516"/>
              <a:gd name="connsiteY6" fmla="*/ 5581650 h 5701862"/>
              <a:gd name="connsiteX7" fmla="*/ 209550 w 3559516"/>
              <a:gd name="connsiteY7" fmla="*/ 5505450 h 5701862"/>
              <a:gd name="connsiteX8" fmla="*/ 0 w 3559516"/>
              <a:gd name="connsiteY8" fmla="*/ 5467350 h 5701862"/>
              <a:gd name="connsiteX9" fmla="*/ 171450 w 3559516"/>
              <a:gd name="connsiteY9" fmla="*/ 857250 h 5701862"/>
              <a:gd name="connsiteX10" fmla="*/ 571500 w 3559516"/>
              <a:gd name="connsiteY10" fmla="*/ 190500 h 5701862"/>
              <a:gd name="connsiteX11" fmla="*/ 647700 w 3559516"/>
              <a:gd name="connsiteY11" fmla="*/ 171450 h 5701862"/>
              <a:gd name="connsiteX12" fmla="*/ 2209800 w 3559516"/>
              <a:gd name="connsiteY12" fmla="*/ 0 h 570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59516" h="5701862">
                <a:moveTo>
                  <a:pt x="2209800" y="0"/>
                </a:moveTo>
                <a:lnTo>
                  <a:pt x="3276600" y="971550"/>
                </a:lnTo>
                <a:lnTo>
                  <a:pt x="3559516" y="3410476"/>
                </a:lnTo>
                <a:lnTo>
                  <a:pt x="2305050" y="4495800"/>
                </a:lnTo>
                <a:lnTo>
                  <a:pt x="3051174" y="5701862"/>
                </a:lnTo>
                <a:lnTo>
                  <a:pt x="1066800" y="5619750"/>
                </a:lnTo>
                <a:lnTo>
                  <a:pt x="609600" y="5581650"/>
                </a:lnTo>
                <a:cubicBezTo>
                  <a:pt x="474321" y="5570377"/>
                  <a:pt x="342972" y="5530467"/>
                  <a:pt x="209550" y="5505450"/>
                </a:cubicBezTo>
                <a:lnTo>
                  <a:pt x="0" y="5467350"/>
                </a:lnTo>
                <a:lnTo>
                  <a:pt x="171450" y="857250"/>
                </a:lnTo>
                <a:lnTo>
                  <a:pt x="571500" y="190500"/>
                </a:lnTo>
                <a:lnTo>
                  <a:pt x="647700" y="171450"/>
                </a:lnTo>
                <a:lnTo>
                  <a:pt x="2209800" y="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4111484 h 6858000"/>
              <a:gd name="connsiteX3" fmla="*/ 5848362 w 6858000"/>
              <a:gd name="connsiteY3" fmla="*/ 3848100 h 6858000"/>
              <a:gd name="connsiteX4" fmla="*/ 5407378 w 6858000"/>
              <a:gd name="connsiteY4" fmla="*/ 4229626 h 6858000"/>
              <a:gd name="connsiteX5" fmla="*/ 5124462 w 6858000"/>
              <a:gd name="connsiteY5" fmla="*/ 1790700 h 6858000"/>
              <a:gd name="connsiteX6" fmla="*/ 4057662 w 6858000"/>
              <a:gd name="connsiteY6" fmla="*/ 819150 h 6858000"/>
              <a:gd name="connsiteX7" fmla="*/ 2495562 w 6858000"/>
              <a:gd name="connsiteY7" fmla="*/ 990600 h 6858000"/>
              <a:gd name="connsiteX8" fmla="*/ 2419362 w 6858000"/>
              <a:gd name="connsiteY8" fmla="*/ 1009650 h 6858000"/>
              <a:gd name="connsiteX9" fmla="*/ 2019312 w 6858000"/>
              <a:gd name="connsiteY9" fmla="*/ 1676400 h 6858000"/>
              <a:gd name="connsiteX10" fmla="*/ 1847862 w 6858000"/>
              <a:gd name="connsiteY10" fmla="*/ 6286500 h 6858000"/>
              <a:gd name="connsiteX11" fmla="*/ 2057412 w 6858000"/>
              <a:gd name="connsiteY11" fmla="*/ 6324600 h 6858000"/>
              <a:gd name="connsiteX12" fmla="*/ 2457462 w 6858000"/>
              <a:gd name="connsiteY12" fmla="*/ 6400800 h 6858000"/>
              <a:gd name="connsiteX13" fmla="*/ 2914662 w 6858000"/>
              <a:gd name="connsiteY13" fmla="*/ 6438900 h 6858000"/>
              <a:gd name="connsiteX14" fmla="*/ 4899036 w 6858000"/>
              <a:gd name="connsiteY14" fmla="*/ 6521012 h 6858000"/>
              <a:gd name="connsiteX15" fmla="*/ 5107511 w 6858000"/>
              <a:gd name="connsiteY15" fmla="*/ 6858000 h 6858000"/>
              <a:gd name="connsiteX16" fmla="*/ 0 w 6858000"/>
              <a:gd name="connsiteY16" fmla="*/ 6858000 h 6858000"/>
              <a:gd name="connsiteX17" fmla="*/ 0 w 6858000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4111484"/>
                </a:lnTo>
                <a:lnTo>
                  <a:pt x="5848362" y="3848100"/>
                </a:lnTo>
                <a:lnTo>
                  <a:pt x="5407378" y="4229626"/>
                </a:lnTo>
                <a:lnTo>
                  <a:pt x="5124462" y="1790700"/>
                </a:lnTo>
                <a:lnTo>
                  <a:pt x="4057662" y="819150"/>
                </a:lnTo>
                <a:lnTo>
                  <a:pt x="2495562" y="990600"/>
                </a:lnTo>
                <a:lnTo>
                  <a:pt x="2419362" y="1009650"/>
                </a:lnTo>
                <a:lnTo>
                  <a:pt x="2019312" y="1676400"/>
                </a:lnTo>
                <a:lnTo>
                  <a:pt x="1847862" y="6286500"/>
                </a:lnTo>
                <a:lnTo>
                  <a:pt x="2057412" y="6324600"/>
                </a:lnTo>
                <a:cubicBezTo>
                  <a:pt x="2190834" y="6349617"/>
                  <a:pt x="2322183" y="6389527"/>
                  <a:pt x="2457462" y="6400800"/>
                </a:cubicBezTo>
                <a:lnTo>
                  <a:pt x="2914662" y="6438900"/>
                </a:lnTo>
                <a:lnTo>
                  <a:pt x="4899036" y="6521012"/>
                </a:lnTo>
                <a:lnTo>
                  <a:pt x="510751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5389241" y="1370801"/>
            <a:ext cx="1413517" cy="1413517"/>
          </a:xfrm>
          <a:prstGeom prst="ellipse">
            <a:avLst/>
          </a:prstGeom>
          <a:gradFill flip="none" rotWithShape="1">
            <a:gsLst>
              <a:gs pos="0">
                <a:srgbClr val="4275FD">
                  <a:shade val="30000"/>
                  <a:satMod val="115000"/>
                </a:srgbClr>
              </a:gs>
              <a:gs pos="29000">
                <a:srgbClr val="4275FD">
                  <a:shade val="67500"/>
                  <a:satMod val="115000"/>
                </a:srgbClr>
              </a:gs>
              <a:gs pos="100000">
                <a:srgbClr val="D252F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78402" y="2986236"/>
            <a:ext cx="4955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项目功能详解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35856" y="4155119"/>
            <a:ext cx="692028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9246" y="1533468"/>
            <a:ext cx="6335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02150" y="5408625"/>
            <a:ext cx="1187697" cy="45719"/>
          </a:xfrm>
          <a:prstGeom prst="rect">
            <a:avLst/>
          </a:prstGeom>
          <a:solidFill>
            <a:srgbClr val="427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14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2"/>
  <p:tag name="KSO_WM_UNIT_COLOR_SCHEME_PARENT_PAGE" val="0_2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1_4"/>
  <p:tag name="KSO_WM_UNIT_ID" val="custom20204425_25*l_h_i*1_1_4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2"/>
  <p:tag name="KSO_WM_UNIT_COLOR_SCHEME_PARENT_PAGE" val="0_2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1_4"/>
  <p:tag name="KSO_WM_UNIT_ID" val="custom20204425_25*l_h_i*1_1_4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2"/>
  <p:tag name="KSO_WM_UNIT_COLOR_SCHEME_PARENT_PAGE" val="0_2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1_4"/>
  <p:tag name="KSO_WM_UNIT_ID" val="custom20204425_25*l_h_i*1_1_4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205</Words>
  <Application>Microsoft Office PowerPoint</Application>
  <PresentationFormat>自定义</PresentationFormat>
  <Paragraphs>103</Paragraphs>
  <Slides>16</Slides>
  <Notes>16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无缝滚动+定时器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114</dc:title>
  <dc:creator>lenovo</dc:creator>
  <cp:lastModifiedBy>MM</cp:lastModifiedBy>
  <cp:revision>114</cp:revision>
  <dcterms:created xsi:type="dcterms:W3CDTF">2018-07-06T07:54:02Z</dcterms:created>
  <dcterms:modified xsi:type="dcterms:W3CDTF">2021-08-15T08:12:55Z</dcterms:modified>
</cp:coreProperties>
</file>